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14"/>
  </p:notesMasterIdLst>
  <p:handoutMasterIdLst>
    <p:handoutMasterId r:id="rId15"/>
  </p:handoutMasterIdLst>
  <p:sldIdLst>
    <p:sldId id="257" r:id="rId7"/>
    <p:sldId id="256" r:id="rId8"/>
    <p:sldId id="258" r:id="rId9"/>
    <p:sldId id="259" r:id="rId10"/>
    <p:sldId id="260" r:id="rId11"/>
    <p:sldId id="261" r:id="rId12"/>
    <p:sldId id="262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57"/>
            <p14:sldId id="256"/>
            <p14:sldId id="258"/>
            <p14:sldId id="259"/>
            <p14:sldId id="260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433" autoAdjust="0"/>
  </p:normalViewPr>
  <p:slideViewPr>
    <p:cSldViewPr snapToGrid="0">
      <p:cViewPr varScale="1">
        <p:scale>
          <a:sx n="122" d="100"/>
          <a:sy n="122" d="100"/>
        </p:scale>
        <p:origin x="96" y="2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2019-02-20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2019-02-20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63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2019-02-20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2019-02-20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2019-02-20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2019-02-20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2019-02-20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2019-02-20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2019-02-20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2019-02-20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2019-02-20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2019-02-20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giondalarna.s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Vad är Funktionshinderrådet i Dalarna?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Funktionshinderrådet i Dalarna, </a:t>
            </a:r>
            <a:r>
              <a:rPr lang="sv-SE" dirty="0" smtClean="0"/>
              <a:t>förkortas </a:t>
            </a:r>
            <a:r>
              <a:rPr lang="sv-SE" dirty="0" smtClean="0"/>
              <a:t>FRID</a:t>
            </a:r>
          </a:p>
          <a:p>
            <a:endParaRPr lang="sv-SE" dirty="0" smtClean="0"/>
          </a:p>
          <a:p>
            <a:r>
              <a:rPr lang="sv-SE" dirty="0" smtClean="0"/>
              <a:t>Är ett samverkan- och samrådsorgan för funktionshinderfrågor mellan föreningar och organisationer för personer med funktionsnedsättning i länet och Region Dalarna.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2019-02-20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4329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5431692"/>
            <a:ext cx="7948246" cy="197582"/>
          </a:xfrm>
        </p:spPr>
        <p:txBody>
          <a:bodyPr>
            <a:normAutofit fontScale="32500" lnSpcReduction="20000"/>
          </a:bodyPr>
          <a:lstStyle/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422400" y="1153160"/>
            <a:ext cx="9144000" cy="2512255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Reglemente</a:t>
            </a:r>
            <a:br>
              <a:rPr lang="sv-SE" dirty="0" smtClean="0"/>
            </a:br>
            <a:r>
              <a:rPr lang="sv-SE" sz="2000" dirty="0" smtClean="0"/>
              <a:t>Syfte: </a:t>
            </a:r>
            <a:br>
              <a:rPr lang="sv-SE" sz="2000" dirty="0" smtClean="0"/>
            </a:br>
            <a:r>
              <a:rPr lang="sv-SE" sz="2000" dirty="0" smtClean="0"/>
              <a:t/>
            </a:r>
            <a:br>
              <a:rPr lang="sv-SE" sz="2000" dirty="0" smtClean="0"/>
            </a:br>
            <a:r>
              <a:rPr lang="sv-SE" sz="1400" dirty="0" smtClean="0"/>
              <a:t> </a:t>
            </a:r>
            <a:br>
              <a:rPr lang="sv-SE" sz="1400" dirty="0" smtClean="0"/>
            </a:br>
            <a:r>
              <a:rPr lang="sv-SE" sz="1400" dirty="0" smtClean="0"/>
              <a:t>- Stärka funktionshinderorganisationernas inflytande i frågor som gäller personer med </a:t>
            </a:r>
            <a:r>
              <a:rPr lang="sv-SE" sz="1400" dirty="0" smtClean="0"/>
              <a:t>funktionsnedsättning</a:t>
            </a:r>
            <a:r>
              <a:rPr lang="sv-SE" sz="1400" dirty="0" smtClean="0"/>
              <a:t/>
            </a:r>
            <a:br>
              <a:rPr lang="sv-SE" sz="1400" dirty="0" smtClean="0"/>
            </a:br>
            <a:r>
              <a:rPr lang="sv-SE" sz="1400" dirty="0" smtClean="0"/>
              <a:t/>
            </a:r>
            <a:br>
              <a:rPr lang="sv-SE" sz="1400" dirty="0" smtClean="0"/>
            </a:br>
            <a:r>
              <a:rPr lang="sv-SE" sz="1400" dirty="0" smtClean="0"/>
              <a:t/>
            </a:r>
            <a:br>
              <a:rPr lang="sv-SE" sz="1400" dirty="0" smtClean="0"/>
            </a:br>
            <a:r>
              <a:rPr lang="sv-SE" sz="1400" dirty="0" smtClean="0"/>
              <a:t>- Verka för att funktionshinderaspekter beaktas i Regionstyrelse, övriga nämnder och </a:t>
            </a:r>
            <a:r>
              <a:rPr lang="sv-SE" sz="1400" dirty="0" smtClean="0"/>
              <a:t>förvaltningar</a:t>
            </a:r>
            <a:r>
              <a:rPr lang="sv-SE" sz="1400" dirty="0" smtClean="0"/>
              <a:t/>
            </a:r>
            <a:br>
              <a:rPr lang="sv-SE" sz="1400" dirty="0" smtClean="0"/>
            </a:br>
            <a:r>
              <a:rPr lang="sv-SE" sz="1400" dirty="0" smtClean="0"/>
              <a:t/>
            </a:r>
            <a:br>
              <a:rPr lang="sv-SE" sz="1400" dirty="0" smtClean="0"/>
            </a:br>
            <a:r>
              <a:rPr lang="sv-SE" sz="1400" dirty="0" smtClean="0"/>
              <a:t>- </a:t>
            </a:r>
            <a:r>
              <a:rPr lang="sv-SE" sz="1400" dirty="0" smtClean="0"/>
              <a:t>Kunna vara </a:t>
            </a:r>
            <a:r>
              <a:rPr lang="sv-SE" sz="1400" dirty="0" smtClean="0"/>
              <a:t>remissorgan i frågor som gäller personer med </a:t>
            </a:r>
            <a:r>
              <a:rPr lang="sv-SE" sz="1400" dirty="0" smtClean="0"/>
              <a:t>funktionsnedsättning</a:t>
            </a:r>
            <a:r>
              <a:rPr lang="sv-SE" sz="1400" dirty="0" smtClean="0"/>
              <a:t/>
            </a:r>
            <a:br>
              <a:rPr lang="sv-SE" sz="1400" dirty="0" smtClean="0"/>
            </a:br>
            <a:r>
              <a:rPr lang="sv-SE" sz="1400" dirty="0"/>
              <a:t/>
            </a:r>
            <a:br>
              <a:rPr lang="sv-SE" sz="1400" dirty="0"/>
            </a:br>
            <a:r>
              <a:rPr lang="sv-SE" sz="1400" dirty="0" smtClean="0"/>
              <a:t/>
            </a:r>
            <a:br>
              <a:rPr lang="sv-SE" sz="1400" dirty="0" smtClean="0"/>
            </a:br>
            <a:r>
              <a:rPr lang="sv-SE" sz="1400" dirty="0" smtClean="0"/>
              <a:t>- Vara forum för opinionsbildning och kunskapsspridning där Region Dalarna  får en samlad beskrivning av olika</a:t>
            </a:r>
            <a:br>
              <a:rPr lang="sv-SE" sz="1400" dirty="0" smtClean="0"/>
            </a:br>
            <a:r>
              <a:rPr lang="sv-SE" sz="1400" dirty="0" smtClean="0"/>
              <a:t> behov och synpunkter vad gäller </a:t>
            </a:r>
            <a:r>
              <a:rPr lang="sv-SE" sz="1400" dirty="0" smtClean="0"/>
              <a:t>funktionshinder</a:t>
            </a:r>
            <a:r>
              <a:rPr lang="sv-SE" sz="1400" dirty="0" smtClean="0"/>
              <a:t/>
            </a:r>
            <a:br>
              <a:rPr lang="sv-SE" sz="1400" dirty="0" smtClean="0"/>
            </a:b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398837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Arbetsuppgifter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Region Dalarnas företrädare ska informera rådet om planer och förändringar som berör personer med funktionsnedsättning i ett så tidigt skede som möjligt.</a:t>
            </a:r>
          </a:p>
          <a:p>
            <a:endParaRPr lang="sv-SE" dirty="0" smtClean="0"/>
          </a:p>
          <a:p>
            <a:r>
              <a:rPr lang="sv-SE" dirty="0" smtClean="0"/>
              <a:t>Rådets synpunkter ska förmedlas till beslutande instans.</a:t>
            </a:r>
          </a:p>
          <a:p>
            <a:endParaRPr lang="sv-SE" dirty="0" smtClean="0"/>
          </a:p>
          <a:p>
            <a:r>
              <a:rPr lang="sv-SE" dirty="0" smtClean="0"/>
              <a:t>Funktionshinderorganisationerna </a:t>
            </a:r>
            <a:r>
              <a:rPr lang="sv-SE" dirty="0" smtClean="0"/>
              <a:t>har möjlighet att </a:t>
            </a:r>
            <a:r>
              <a:rPr lang="sv-SE" dirty="0" smtClean="0"/>
              <a:t>arbeta för förändringar och anpassningar i Region Dalarnas verksamheter som berör personer med funktionsnedsättning.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2019-02-20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011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Organisation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2005013"/>
            <a:ext cx="11370906" cy="4351337"/>
          </a:xfrm>
        </p:spPr>
        <p:txBody>
          <a:bodyPr>
            <a:normAutofit fontScale="25000" lnSpcReduction="20000"/>
          </a:bodyPr>
          <a:lstStyle/>
          <a:p>
            <a:r>
              <a:rPr lang="sv-SE" sz="5600" dirty="0" smtClean="0"/>
              <a:t>Funktionshinderrådet </a:t>
            </a:r>
            <a:r>
              <a:rPr lang="sv-SE" sz="5600" dirty="0" smtClean="0"/>
              <a:t>i Dalarna är organisatoriskt knutet till Hälso- och sjukvårdsnämnden.</a:t>
            </a:r>
            <a:endParaRPr lang="sv-SE" sz="5600" dirty="0" smtClean="0"/>
          </a:p>
          <a:p>
            <a:endParaRPr lang="sv-SE" sz="5600" dirty="0"/>
          </a:p>
          <a:p>
            <a:r>
              <a:rPr lang="sv-SE" sz="5600" dirty="0" smtClean="0"/>
              <a:t>Regionstyrelsen utser 6 ledamöter och 6 ersättare i FRID.</a:t>
            </a:r>
          </a:p>
          <a:p>
            <a:endParaRPr lang="sv-SE" sz="5600" dirty="0"/>
          </a:p>
          <a:p>
            <a:r>
              <a:rPr lang="sv-SE" sz="5600" dirty="0" smtClean="0"/>
              <a:t>Regionstyrelsen utser 7 ledamöter och 7 ersättare från funktionshinderrörelsen i länet, efter förslag från FRID.</a:t>
            </a:r>
          </a:p>
          <a:p>
            <a:endParaRPr lang="sv-SE" sz="5600" dirty="0"/>
          </a:p>
          <a:p>
            <a:r>
              <a:rPr lang="sv-SE" sz="5600" dirty="0" smtClean="0"/>
              <a:t>Funktionshinderrörelsen representeras enligt 5-gruppricipen.</a:t>
            </a:r>
          </a:p>
          <a:p>
            <a:endParaRPr lang="sv-SE" sz="5600" dirty="0" smtClean="0"/>
          </a:p>
          <a:p>
            <a:pPr marL="0" indent="0">
              <a:buNone/>
            </a:pPr>
            <a:r>
              <a:rPr lang="sv-SE" sz="5600" dirty="0"/>
              <a:t> </a:t>
            </a:r>
            <a:r>
              <a:rPr lang="sv-SE" sz="5600" dirty="0" smtClean="0"/>
              <a:t>* Rörelsehindrade 2 ledamöter</a:t>
            </a:r>
          </a:p>
          <a:p>
            <a:pPr marL="0" indent="0">
              <a:buNone/>
            </a:pPr>
            <a:r>
              <a:rPr lang="sv-SE" sz="5600" dirty="0" smtClean="0"/>
              <a:t> * Synskadade 1 ledamot</a:t>
            </a:r>
          </a:p>
          <a:p>
            <a:pPr marL="0" indent="0">
              <a:buNone/>
            </a:pPr>
            <a:r>
              <a:rPr lang="sv-SE" sz="5600" dirty="0"/>
              <a:t> </a:t>
            </a:r>
            <a:r>
              <a:rPr lang="sv-SE" sz="5600" dirty="0" smtClean="0"/>
              <a:t>* Hörselskadade, döva och dövblinda 1 ledamot</a:t>
            </a:r>
          </a:p>
          <a:p>
            <a:pPr marL="0" indent="0">
              <a:buNone/>
            </a:pPr>
            <a:r>
              <a:rPr lang="sv-SE" sz="5600" dirty="0"/>
              <a:t> </a:t>
            </a:r>
            <a:r>
              <a:rPr lang="sv-SE" sz="5600" dirty="0" smtClean="0"/>
              <a:t>* Medicinskt handikappade 2 ledamöter</a:t>
            </a:r>
          </a:p>
          <a:p>
            <a:pPr marL="0" indent="0">
              <a:buNone/>
            </a:pPr>
            <a:r>
              <a:rPr lang="sv-SE" sz="5600" dirty="0"/>
              <a:t> </a:t>
            </a:r>
            <a:r>
              <a:rPr lang="sv-SE" sz="5600" dirty="0" smtClean="0"/>
              <a:t>* Utvecklingsstörda- och psykiskt funktionshindrade 1 ledamot</a:t>
            </a:r>
          </a:p>
          <a:p>
            <a:pPr marL="0" indent="0">
              <a:buNone/>
            </a:pPr>
            <a:r>
              <a:rPr lang="sv-SE" sz="5600" dirty="0"/>
              <a:t> </a:t>
            </a:r>
          </a:p>
          <a:p>
            <a:pPr marL="0" indent="0">
              <a:buNone/>
            </a:pPr>
            <a:r>
              <a:rPr lang="sv-SE" sz="5600" dirty="0" smtClean="0"/>
              <a:t>Nominering av representanter får göras av funktionshinderorganisation som har en distriktsorganisation tillhörande en</a:t>
            </a:r>
          </a:p>
          <a:p>
            <a:pPr marL="0" indent="0">
              <a:buNone/>
            </a:pPr>
            <a:r>
              <a:rPr lang="sv-SE" sz="5600" dirty="0" smtClean="0"/>
              <a:t>Riksorganisation.</a:t>
            </a:r>
          </a:p>
          <a:p>
            <a:pPr marL="0" indent="0">
              <a:buNone/>
            </a:pPr>
            <a:r>
              <a:rPr lang="sv-SE" sz="5600" dirty="0" smtClean="0"/>
              <a:t> </a:t>
            </a:r>
          </a:p>
          <a:p>
            <a:pPr marL="0" indent="0">
              <a:buNone/>
            </a:pPr>
            <a:r>
              <a:rPr lang="sv-SE" dirty="0"/>
              <a:t> </a:t>
            </a: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2019-02-20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9086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Organisation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Fast adjungerade ledamöter är:</a:t>
            </a:r>
          </a:p>
          <a:p>
            <a:r>
              <a:rPr lang="sv-SE" dirty="0" smtClean="0"/>
              <a:t>Förvaltningschef för Hjälpmedel Dalarna</a:t>
            </a:r>
          </a:p>
          <a:p>
            <a:r>
              <a:rPr lang="sv-SE" dirty="0" smtClean="0"/>
              <a:t>Representant för </a:t>
            </a:r>
            <a:r>
              <a:rPr lang="sv-SE" dirty="0" err="1" smtClean="0"/>
              <a:t>Funktionsrätt</a:t>
            </a:r>
            <a:r>
              <a:rPr lang="sv-SE" dirty="0" smtClean="0"/>
              <a:t> Dalarna.</a:t>
            </a:r>
          </a:p>
          <a:p>
            <a:r>
              <a:rPr lang="sv-SE" dirty="0" smtClean="0"/>
              <a:t>Mandatperioden för ledamöter i FRID följer den politiska mandatperioden.</a:t>
            </a:r>
          </a:p>
          <a:p>
            <a:pPr marL="0" indent="0">
              <a:buNone/>
            </a:pPr>
            <a:r>
              <a:rPr lang="sv-SE" dirty="0" smtClean="0"/>
              <a:t>  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2019-02-20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85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Arbetsformer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Presidieberedning</a:t>
            </a:r>
          </a:p>
          <a:p>
            <a:r>
              <a:rPr lang="sv-SE" dirty="0" smtClean="0"/>
              <a:t>Rådet sammanträder minst 4 gånger per år.</a:t>
            </a:r>
          </a:p>
          <a:p>
            <a:r>
              <a:rPr lang="sv-SE" dirty="0" smtClean="0"/>
              <a:t>Sammanträdesplan för året </a:t>
            </a:r>
            <a:r>
              <a:rPr lang="sv-SE" dirty="0" smtClean="0"/>
              <a:t>utgör kallelse till sammanträde.</a:t>
            </a:r>
          </a:p>
          <a:p>
            <a:r>
              <a:rPr lang="sv-SE" dirty="0" smtClean="0"/>
              <a:t>Dagordning delges 1 vecka före sammanträdet.</a:t>
            </a:r>
          </a:p>
          <a:p>
            <a:r>
              <a:rPr lang="sv-SE" dirty="0" smtClean="0"/>
              <a:t>Ledamot som ät förhindrad att delta i sammanträde ska själv kalla in ersättare.</a:t>
            </a:r>
          </a:p>
          <a:p>
            <a:r>
              <a:rPr lang="sv-SE" dirty="0" smtClean="0"/>
              <a:t>Protokoll från sammanträde justeras av ledamot från funktionshinderrörelsen.</a:t>
            </a:r>
          </a:p>
          <a:p>
            <a:r>
              <a:rPr lang="sv-SE" dirty="0" smtClean="0"/>
              <a:t>Protokoll delges ledamöter, ersättare och adjungerade, funktionshinderorganisationernas distriktsorganisationer och Regionstyrelsen. Protokollet  publiceras också på Regionens hemsida:</a:t>
            </a:r>
          </a:p>
          <a:p>
            <a:r>
              <a:rPr lang="sv-SE" dirty="0" smtClean="0">
                <a:hlinkClick r:id="rId2"/>
              </a:rPr>
              <a:t>www.regiondalarna.se</a:t>
            </a:r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2019-02-20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287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Övriga bestämmelser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Till Funktionshinderorganisationernas ledamöter utgår arvode, traktaments- och reseersättning enligt arvodesreglemente.</a:t>
            </a:r>
          </a:p>
          <a:p>
            <a:endParaRPr lang="sv-SE" dirty="0" smtClean="0"/>
          </a:p>
          <a:p>
            <a:r>
              <a:rPr lang="sv-SE" dirty="0" smtClean="0"/>
              <a:t>Reglemente för Funktionshinderrådet fastställs av Regionfullmäktige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2019-02-20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2667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33</Value>
      <Value>620</Value>
      <Value>24</Value>
      <Value>38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Personalenhet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Revidering pågår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http://ar.ltdalarna.se/arbetsrum/OHAR4G1Q/_layouts/15/DocIdRedir.aspx?ID=JHXJTDKSTMXR-638439718-50</Url>
      <Description>JHXJTDKSTMXR-638439718-50</Description>
    </LD_DokumentID>
    <LD_Dokumentstatus xmlns="2f901946-e264-40a9-b252-19c7dedd3add">Godkänt</LD_Dokumentstatus>
    <LD_OldDokumentstatus xmlns="2f901946-e264-40a9-b252-19c7dedd3add">Godkännande pågår</LD_OldDokumentstatus>
    <_dlc_DocId xmlns="c6056b2c-9b66-4941-ba4f-b114eec7ed26">JHXJTDKSTMXR-2145828690-717</_dlc_DocId>
    <_dlc_DocIdUrl xmlns="c6056b2c-9b66-4941-ba4f-b114eec7ed26">
      <Url>http://ar.ltdalarna.se/arbetsrum/OHAR4G1Q/publicerat/_layouts/15/DocIdRedir.aspx?ID=JHXJTDKSTMXR-2145828690-717</Url>
      <Description>JHXJTDKSTMXR-2145828690-717</Description>
    </_dlc_DocIdUrl>
    <LD_Diarienummer xmlns="2f901946-e264-40a9-b252-19c7dedd3add" xsi:nil="true"/>
    <LD_GodkantDatum xmlns="2f901946-e264-40a9-b252-19c7dedd3add">2019-01-14T13:10:16+00:00</LD_GodkantDatum>
    <LD_GodkantAv xmlns="2f901946-e264-40a9-b252-19c7dedd3add">
      <UserInfo>
        <DisplayName>Jansson Markus /Central förvaltning Personalenhet /Falun</DisplayName>
        <AccountId>34</AccountId>
        <AccountType/>
      </UserInfo>
    </LD_GodkantAv>
    <LD_Beslutsnummer xmlns="2f901946-e264-40a9-b252-19c7dedd3ad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F310B003C35C654C864C96586056CDEC" ma:contentTypeVersion="305" ma:contentTypeDescription="Skapa ett nytt dokument." ma:contentTypeScope="" ma:versionID="688eb280b809ab19991f7e2a47c9eb34">
  <xsd:schema xmlns:xsd="http://www.w3.org/2001/XMLSchema" xmlns:xs="http://www.w3.org/2001/XMLSchema" xmlns:p="http://schemas.microsoft.com/office/2006/metadata/properties" xmlns:ns2="2f901946-e264-40a9-b252-19c7dedd3add" xmlns:ns3="c6056b2c-9b66-4941-ba4f-b114eec7ed26" targetNamespace="http://schemas.microsoft.com/office/2006/metadata/properties" ma:root="true" ma:fieldsID="d039476440dfb9f5cc80035c1206fafc" ns2:_="" ns3:_="">
    <xsd:import namespace="2f901946-e264-40a9-b252-19c7dedd3add"/>
    <xsd:import namespace="c6056b2c-9b66-4941-ba4f-b114eec7ed26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D_OldPubliceringsstatus" minOccurs="0"/>
                <xsd:element ref="ns2:TaxCatchAll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7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8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9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0" nillable="true" ma:displayName="Version" ma:internalName="LD_Version" ma:readOnly="false">
      <xsd:simpleType>
        <xsd:restriction base="dms:Text"/>
      </xsd:simpleType>
    </xsd:element>
    <xsd:element name="LD_GranskatAv" ma:index="11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2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3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5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6" nillable="true" ma:displayName="Godkänt datum" ma:internalName="LD_GodkantDatum" ma:readOnly="false">
      <xsd:simpleType>
        <xsd:restriction base="dms:DateTime"/>
      </xsd:simpleType>
    </xsd:element>
    <xsd:element name="LD_Diarienummer" ma:index="17" nillable="true" ma:displayName="Diarienummer" ma:internalName="LD_Diarienummer" ma:readOnly="false">
      <xsd:simpleType>
        <xsd:restriction base="dms:Text"/>
      </xsd:simpleType>
    </xsd:element>
    <xsd:element name="LD_Beslutsnummer" ma:index="18" nillable="true" ma:displayName="Beslutsnummer" ma:internalName="LD_Beslutsnummer" ma:readOnly="false">
      <xsd:simpleType>
        <xsd:restriction base="dms:Text"/>
      </xsd:simpleType>
    </xsd:element>
    <xsd:element name="LD_OldPubliceringsstatus" ma:index="20" nillable="true" ma:displayName="Old Publiceringsstatus" ma:hidden="true" ma:internalName="LD_OldPubliceringsstatus" ma:readOnly="false">
      <xsd:simpleType>
        <xsd:restriction base="dms:Text"/>
      </xsd:simpleType>
    </xsd:element>
    <xsd:element name="TaxCatchAll" ma:index="21" nillable="true" ma:displayName="Taxonomy Catch All Column" ma:hidden="true" ma:list="{590d8321-ec3a-46c9-8bb0-088c8a285ba7}" ma:internalName="TaxCatchAll" ma:showField="CatchAllData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90d8321-ec3a-46c9-8bb0-088c8a285ba7}" ma:internalName="TaxCatchAllLabel" ma:readOnly="true" ma:showField="CatchAllDataLabel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056b2c-9b66-4941-ba4f-b114eec7ed26" elementFormDefault="qualified">
    <xsd:import namespace="http://schemas.microsoft.com/office/2006/documentManagement/types"/>
    <xsd:import namespace="http://schemas.microsoft.com/office/infopath/2007/PartnerControls"/>
    <xsd:element name="_dlc_DocId" ma:index="37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38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9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C6FB3ADD-DCDF-4A07-9C45-CA476A044990}">
  <ds:schemaRefs>
    <ds:schemaRef ds:uri="2f901946-e264-40a9-b252-19c7dedd3add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6056b2c-9b66-4941-ba4f-b114eec7ed26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48218D59-1F3B-40C0-8F5B-2AD81CBD95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c6056b2c-9b66-4941-ba4f-b114eec7ed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10EFA16D-6D67-4242-869E-4B66269C3963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439</TotalTime>
  <Words>307</Words>
  <Application>Microsoft Office PowerPoint</Application>
  <PresentationFormat>Bredbild</PresentationFormat>
  <Paragraphs>65</Paragraphs>
  <Slides>7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9" baseType="lpstr">
      <vt:lpstr>Arial</vt:lpstr>
      <vt:lpstr>VCdag</vt:lpstr>
      <vt:lpstr>Vad är Funktionshinderrådet i Dalarna?</vt:lpstr>
      <vt:lpstr>    Reglemente Syfte:     - Stärka funktionshinderorganisationernas inflytande i frågor som gäller personer med funktionsnedsättning   - Verka för att funktionshinderaspekter beaktas i Regionstyrelse, övriga nämnder och förvaltningar  - Kunna vara remissorgan i frågor som gäller personer med funktionsnedsättning   - Vara forum för opinionsbildning och kunskapsspridning där Region Dalarna  får en samlad beskrivning av olika  behov och synpunkter vad gäller funktionshinder </vt:lpstr>
      <vt:lpstr>Arbetsuppgifter</vt:lpstr>
      <vt:lpstr>Organisation</vt:lpstr>
      <vt:lpstr>Organisation</vt:lpstr>
      <vt:lpstr>Arbetsformer</vt:lpstr>
      <vt:lpstr>Övriga bestämmelser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Rosin Mats Olof Rune /Central förvaltning Hälso- och sjukvårdsenhet /Falun</cp:lastModifiedBy>
  <cp:revision>23</cp:revision>
  <dcterms:created xsi:type="dcterms:W3CDTF">2016-11-14T14:16:14Z</dcterms:created>
  <dcterms:modified xsi:type="dcterms:W3CDTF">2019-02-20T13:37:35Z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0x010100AC92CF2061C10240851FF38CAA99F4B8020100F310B003C35C654C864C96586056CDEC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620;#powerpointmall|8a709a16-dce5-48c9-b324-adb936197cd8</vt:lpwstr>
  </property>
  <property fmtid="{D5CDD505-2E9C-101B-9397-08002B2CF9AE}" pid="10" name="LD_Dokumenttyp">
    <vt:lpwstr>24;#Standarddokument|4d12e0b9-1967-41ec-b4ec-5579d11176b8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478ac456-debb-4762-9ea7-ef009ac3d5d6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http://ar.ltdalarna.se/arbetsrum/OHAR4G1Q/_layouts/15/wrkstat.aspx?List=897c8b83-9ffe-46c2-b9b4-7cbdc1558ee9&amp;WorkflowInstanceName=23b98503-3154-493f-9ae5-e4c37136ec7d, Godkänt</vt:lpwstr>
  </property>
  <property fmtid="{D5CDD505-2E9C-101B-9397-08002B2CF9AE}" pid="24" name="LD_GiltigtTill">
    <vt:filetime>2022-01-14T13:12:34Z</vt:filetime>
  </property>
  <property fmtid="{D5CDD505-2E9C-101B-9397-08002B2CF9AE}" pid="25" name="LD_Gallringsfrist">
    <vt:lpwstr>38;#3 år|8a73ccd2-b425-41f1-973a-0e59e31951c0</vt:lpwstr>
  </property>
  <property fmtid="{D5CDD505-2E9C-101B-9397-08002B2CF9AE}" pid="26" name="maa9fd36c38347e1a5ddfad159d25a0c">
    <vt:lpwstr>3 år|8a73ccd2-b425-41f1-973a-0e59e31951c0</vt:lpwstr>
  </property>
</Properties>
</file>