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2" r:id="rId6"/>
  </p:sldMasterIdLst>
  <p:notesMasterIdLst>
    <p:notesMasterId r:id="rId23"/>
  </p:notesMasterIdLst>
  <p:handoutMasterIdLst>
    <p:handoutMasterId r:id="rId24"/>
  </p:handoutMasterIdLst>
  <p:sldIdLst>
    <p:sldId id="269" r:id="rId7"/>
    <p:sldId id="270" r:id="rId8"/>
    <p:sldId id="271" r:id="rId9"/>
    <p:sldId id="256" r:id="rId10"/>
    <p:sldId id="266" r:id="rId11"/>
    <p:sldId id="267" r:id="rId12"/>
    <p:sldId id="268" r:id="rId13"/>
    <p:sldId id="265" r:id="rId14"/>
    <p:sldId id="260" r:id="rId15"/>
    <p:sldId id="257" r:id="rId16"/>
    <p:sldId id="258" r:id="rId17"/>
    <p:sldId id="259" r:id="rId18"/>
    <p:sldId id="261" r:id="rId19"/>
    <p:sldId id="262" r:id="rId20"/>
    <p:sldId id="263" r:id="rId21"/>
    <p:sldId id="264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2C1026F7-0088-4477-B73C-1312E64D82C6}">
          <p14:sldIdLst>
            <p14:sldId id="269"/>
            <p14:sldId id="270"/>
            <p14:sldId id="271"/>
            <p14:sldId id="256"/>
            <p14:sldId id="266"/>
            <p14:sldId id="267"/>
            <p14:sldId id="268"/>
            <p14:sldId id="265"/>
            <p14:sldId id="260"/>
            <p14:sldId id="257"/>
            <p14:sldId id="258"/>
            <p14:sldId id="259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33" autoAdjust="0"/>
  </p:normalViewPr>
  <p:slideViewPr>
    <p:cSldViewPr snapToGrid="0">
      <p:cViewPr varScale="1">
        <p:scale>
          <a:sx n="122" d="100"/>
          <a:sy n="122" d="100"/>
        </p:scale>
        <p:origin x="90" y="2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F4BD23-4F83-4BEC-B0CA-9A1B48F537FA}" type="doc">
      <dgm:prSet loTypeId="urn:microsoft.com/office/officeart/2005/8/layout/process5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68E3081-EBC4-4FEC-BD85-208F1583886B}">
      <dgm:prSet phldrT="[Text]"/>
      <dgm:spPr/>
      <dgm:t>
        <a:bodyPr/>
        <a:lstStyle/>
        <a:p>
          <a:r>
            <a:rPr lang="sv-SE" dirty="0"/>
            <a:t>DKF och BDU</a:t>
          </a:r>
        </a:p>
      </dgm:t>
    </dgm:pt>
    <dgm:pt modelId="{9C7070D3-5AD8-4486-A46F-F004C68E2A53}" type="parTrans" cxnId="{A9194402-BBCC-4B04-B394-15BB740C87A6}">
      <dgm:prSet/>
      <dgm:spPr/>
      <dgm:t>
        <a:bodyPr/>
        <a:lstStyle/>
        <a:p>
          <a:endParaRPr lang="sv-SE"/>
        </a:p>
      </dgm:t>
    </dgm:pt>
    <dgm:pt modelId="{63631FDE-8E7E-43A9-9A50-D8D15DF844CA}" type="sibTrans" cxnId="{A9194402-BBCC-4B04-B394-15BB740C87A6}">
      <dgm:prSet/>
      <dgm:spPr/>
      <dgm:t>
        <a:bodyPr/>
        <a:lstStyle/>
        <a:p>
          <a:endParaRPr lang="sv-SE"/>
        </a:p>
      </dgm:t>
    </dgm:pt>
    <dgm:pt modelId="{63461EA0-3B31-4396-B5AC-E635B2DC1BE9}">
      <dgm:prSet phldrT="[Text]"/>
      <dgm:spPr/>
      <dgm:t>
        <a:bodyPr/>
        <a:lstStyle/>
        <a:p>
          <a:r>
            <a:rPr lang="sv-SE" dirty="0"/>
            <a:t>RKN </a:t>
          </a:r>
        </a:p>
        <a:p>
          <a:r>
            <a:rPr lang="sv-SE" dirty="0"/>
            <a:t>RUN</a:t>
          </a:r>
        </a:p>
      </dgm:t>
    </dgm:pt>
    <dgm:pt modelId="{9A6B415F-8A85-40D0-BC79-FA738700862A}" type="parTrans" cxnId="{8520E919-D7F6-483F-958C-8C8E7C868DA6}">
      <dgm:prSet/>
      <dgm:spPr/>
      <dgm:t>
        <a:bodyPr/>
        <a:lstStyle/>
        <a:p>
          <a:endParaRPr lang="sv-SE"/>
        </a:p>
      </dgm:t>
    </dgm:pt>
    <dgm:pt modelId="{B7D4E1B8-0DCB-465A-A47B-6EAEB1C24CE4}" type="sibTrans" cxnId="{8520E919-D7F6-483F-958C-8C8E7C868DA6}">
      <dgm:prSet/>
      <dgm:spPr/>
      <dgm:t>
        <a:bodyPr/>
        <a:lstStyle/>
        <a:p>
          <a:endParaRPr lang="sv-SE"/>
        </a:p>
      </dgm:t>
    </dgm:pt>
    <dgm:pt modelId="{B729FD60-9FAF-42FA-8402-CAB5248C902A}">
      <dgm:prSet phldrT="[Text]"/>
      <dgm:spPr/>
      <dgm:t>
        <a:bodyPr/>
        <a:lstStyle/>
        <a:p>
          <a:r>
            <a:rPr lang="sv-SE" dirty="0"/>
            <a:t>Näringsliv och medborgare</a:t>
          </a:r>
        </a:p>
      </dgm:t>
    </dgm:pt>
    <dgm:pt modelId="{24350281-564B-46C0-B516-6E4A47EB721E}" type="parTrans" cxnId="{78D2D58B-5261-470B-868D-41FA4752CCDB}">
      <dgm:prSet/>
      <dgm:spPr/>
      <dgm:t>
        <a:bodyPr/>
        <a:lstStyle/>
        <a:p>
          <a:endParaRPr lang="sv-SE"/>
        </a:p>
      </dgm:t>
    </dgm:pt>
    <dgm:pt modelId="{AE47B64C-6942-440B-8AD6-8EC908AE9A72}" type="sibTrans" cxnId="{78D2D58B-5261-470B-868D-41FA4752CCDB}">
      <dgm:prSet/>
      <dgm:spPr/>
      <dgm:t>
        <a:bodyPr/>
        <a:lstStyle/>
        <a:p>
          <a:endParaRPr lang="sv-SE"/>
        </a:p>
      </dgm:t>
    </dgm:pt>
    <dgm:pt modelId="{57F6E4C5-A590-4D71-A461-62F28BB5D0E0}">
      <dgm:prSet phldrT="[Text]"/>
      <dgm:spPr/>
      <dgm:t>
        <a:bodyPr/>
        <a:lstStyle/>
        <a:p>
          <a:r>
            <a:rPr lang="sv-SE" dirty="0"/>
            <a:t>Kommuner</a:t>
          </a:r>
        </a:p>
      </dgm:t>
    </dgm:pt>
    <dgm:pt modelId="{788983DA-540F-4BCE-A5BA-342F994008AB}" type="parTrans" cxnId="{5E56D55E-D216-43DD-87B7-7A431631D8BA}">
      <dgm:prSet/>
      <dgm:spPr/>
      <dgm:t>
        <a:bodyPr/>
        <a:lstStyle/>
        <a:p>
          <a:endParaRPr lang="sv-SE"/>
        </a:p>
      </dgm:t>
    </dgm:pt>
    <dgm:pt modelId="{F612FCB3-372E-4478-B078-DB131E3D6300}" type="sibTrans" cxnId="{5E56D55E-D216-43DD-87B7-7A431631D8BA}">
      <dgm:prSet/>
      <dgm:spPr/>
      <dgm:t>
        <a:bodyPr/>
        <a:lstStyle/>
        <a:p>
          <a:endParaRPr lang="sv-SE"/>
        </a:p>
      </dgm:t>
    </dgm:pt>
    <dgm:pt modelId="{CDA24D74-4C69-4978-BED0-12E2F256AF3B}">
      <dgm:prSet phldrT="[Text]"/>
      <dgm:spPr/>
      <dgm:t>
        <a:bodyPr/>
        <a:lstStyle/>
        <a:p>
          <a:r>
            <a:rPr lang="sv-SE" dirty="0"/>
            <a:t>Organisationer och myndigheter</a:t>
          </a:r>
        </a:p>
      </dgm:t>
    </dgm:pt>
    <dgm:pt modelId="{6BC020D2-A0DB-44CE-B704-5CB3E1A960C3}" type="parTrans" cxnId="{83104CD1-D706-43A6-8B21-D6880DA92221}">
      <dgm:prSet/>
      <dgm:spPr/>
      <dgm:t>
        <a:bodyPr/>
        <a:lstStyle/>
        <a:p>
          <a:endParaRPr lang="sv-SE"/>
        </a:p>
      </dgm:t>
    </dgm:pt>
    <dgm:pt modelId="{44031077-048C-45A3-9DED-0445D39B21F7}" type="sibTrans" cxnId="{83104CD1-D706-43A6-8B21-D6880DA92221}">
      <dgm:prSet/>
      <dgm:spPr/>
      <dgm:t>
        <a:bodyPr/>
        <a:lstStyle/>
        <a:p>
          <a:endParaRPr lang="sv-SE"/>
        </a:p>
      </dgm:t>
    </dgm:pt>
    <dgm:pt modelId="{90FADEF6-8145-42C9-BBDB-E9C77B315927}">
      <dgm:prSet phldrT="[Text]"/>
      <dgm:spPr/>
      <dgm:t>
        <a:bodyPr/>
        <a:lstStyle/>
        <a:p>
          <a:r>
            <a:rPr lang="sv-SE" dirty="0"/>
            <a:t>Sociala medier och bygdegårdar</a:t>
          </a:r>
        </a:p>
      </dgm:t>
    </dgm:pt>
    <dgm:pt modelId="{329473EF-59C6-4D5B-8501-F924A1114FB4}" type="parTrans" cxnId="{4B9998BC-943D-43E0-A00F-A5818E94F92B}">
      <dgm:prSet/>
      <dgm:spPr/>
      <dgm:t>
        <a:bodyPr/>
        <a:lstStyle/>
        <a:p>
          <a:endParaRPr lang="sv-SE"/>
        </a:p>
      </dgm:t>
    </dgm:pt>
    <dgm:pt modelId="{EFBE2709-98F6-4722-863F-0663C6B05843}" type="sibTrans" cxnId="{4B9998BC-943D-43E0-A00F-A5818E94F92B}">
      <dgm:prSet/>
      <dgm:spPr/>
      <dgm:t>
        <a:bodyPr/>
        <a:lstStyle/>
        <a:p>
          <a:endParaRPr lang="sv-SE"/>
        </a:p>
      </dgm:t>
    </dgm:pt>
    <dgm:pt modelId="{DBD0304F-B00D-4294-9AEF-C0AB62820FE3}">
      <dgm:prSet phldrT="[Text]"/>
      <dgm:spPr/>
      <dgm:t>
        <a:bodyPr/>
        <a:lstStyle/>
        <a:p>
          <a:r>
            <a:rPr lang="sv-SE" dirty="0"/>
            <a:t>Grannlän och branschen</a:t>
          </a:r>
        </a:p>
      </dgm:t>
    </dgm:pt>
    <dgm:pt modelId="{C37E984A-8024-440F-8F7B-85FD9E9891C4}" type="parTrans" cxnId="{AFBFE464-ECFE-47B6-A9EE-E6EB3A2F4A40}">
      <dgm:prSet/>
      <dgm:spPr/>
      <dgm:t>
        <a:bodyPr/>
        <a:lstStyle/>
        <a:p>
          <a:endParaRPr lang="sv-SE"/>
        </a:p>
      </dgm:t>
    </dgm:pt>
    <dgm:pt modelId="{6C1CAE68-1C72-4EA9-8E38-CB357F95D1B0}" type="sibTrans" cxnId="{AFBFE464-ECFE-47B6-A9EE-E6EB3A2F4A40}">
      <dgm:prSet/>
      <dgm:spPr/>
      <dgm:t>
        <a:bodyPr/>
        <a:lstStyle/>
        <a:p>
          <a:endParaRPr lang="sv-SE"/>
        </a:p>
      </dgm:t>
    </dgm:pt>
    <dgm:pt modelId="{7A10D920-F70E-4CBF-BDA0-9E62B0D0C896}">
      <dgm:prSet phldrT="[Text]"/>
      <dgm:spPr/>
      <dgm:t>
        <a:bodyPr/>
        <a:lstStyle/>
        <a:p>
          <a:r>
            <a:rPr lang="sv-SE" dirty="0"/>
            <a:t>Med flera</a:t>
          </a:r>
        </a:p>
      </dgm:t>
    </dgm:pt>
    <dgm:pt modelId="{BFC0B32F-56A1-42D6-B84A-C493C1D04C5F}" type="parTrans" cxnId="{175E7746-85D1-4CD3-A30B-F9BF8BD33D0C}">
      <dgm:prSet/>
      <dgm:spPr/>
      <dgm:t>
        <a:bodyPr/>
        <a:lstStyle/>
        <a:p>
          <a:endParaRPr lang="sv-SE"/>
        </a:p>
      </dgm:t>
    </dgm:pt>
    <dgm:pt modelId="{CDA84365-052D-4C15-B855-05980D7635EE}" type="sibTrans" cxnId="{175E7746-85D1-4CD3-A30B-F9BF8BD33D0C}">
      <dgm:prSet/>
      <dgm:spPr/>
      <dgm:t>
        <a:bodyPr/>
        <a:lstStyle/>
        <a:p>
          <a:endParaRPr lang="sv-SE"/>
        </a:p>
      </dgm:t>
    </dgm:pt>
    <dgm:pt modelId="{C6288AD9-D159-4B0F-9BB3-822F429502F3}">
      <dgm:prSet phldrT="[Text]"/>
      <dgm:spPr/>
      <dgm:t>
        <a:bodyPr/>
        <a:lstStyle/>
        <a:p>
          <a:r>
            <a:rPr lang="sv-SE" b="1" dirty="0">
              <a:solidFill>
                <a:schemeClr val="tx2"/>
              </a:solidFill>
            </a:rPr>
            <a:t>Trafikförsörjnings-</a:t>
          </a:r>
        </a:p>
        <a:p>
          <a:r>
            <a:rPr lang="sv-SE" b="1" dirty="0">
              <a:solidFill>
                <a:schemeClr val="tx2"/>
              </a:solidFill>
            </a:rPr>
            <a:t>program</a:t>
          </a:r>
        </a:p>
        <a:p>
          <a:r>
            <a:rPr lang="sv-SE" b="1" dirty="0">
              <a:solidFill>
                <a:schemeClr val="tx2"/>
              </a:solidFill>
            </a:rPr>
            <a:t>2021-2030</a:t>
          </a:r>
        </a:p>
      </dgm:t>
    </dgm:pt>
    <dgm:pt modelId="{386C1E34-34BE-42F0-BF19-925347DDC6F3}" type="parTrans" cxnId="{10562C7E-2741-4ABF-BE9B-617FC3F594DA}">
      <dgm:prSet/>
      <dgm:spPr/>
      <dgm:t>
        <a:bodyPr/>
        <a:lstStyle/>
        <a:p>
          <a:endParaRPr lang="sv-SE"/>
        </a:p>
      </dgm:t>
    </dgm:pt>
    <dgm:pt modelId="{A683B1FD-F00C-4E44-A7C4-AE9C59BF3AC9}" type="sibTrans" cxnId="{10562C7E-2741-4ABF-BE9B-617FC3F594DA}">
      <dgm:prSet/>
      <dgm:spPr/>
      <dgm:t>
        <a:bodyPr/>
        <a:lstStyle/>
        <a:p>
          <a:endParaRPr lang="sv-SE"/>
        </a:p>
      </dgm:t>
    </dgm:pt>
    <dgm:pt modelId="{205BE93C-71DF-41C8-B55B-7333A9F93116}" type="pres">
      <dgm:prSet presAssocID="{05F4BD23-4F83-4BEC-B0CA-9A1B48F537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7AA92D2D-32F9-4ECB-B4E4-3C721F931D03}" type="pres">
      <dgm:prSet presAssocID="{868E3081-EBC4-4FEC-BD85-208F1583886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0E301D1-8879-479E-AC2B-F3F1E02F17F0}" type="pres">
      <dgm:prSet presAssocID="{63631FDE-8E7E-43A9-9A50-D8D15DF844CA}" presName="sibTrans" presStyleLbl="sibTrans2D1" presStyleIdx="0" presStyleCnt="8"/>
      <dgm:spPr>
        <a:prstGeom prst="mathPlus">
          <a:avLst/>
        </a:prstGeom>
      </dgm:spPr>
      <dgm:t>
        <a:bodyPr/>
        <a:lstStyle/>
        <a:p>
          <a:endParaRPr lang="sv-SE"/>
        </a:p>
      </dgm:t>
    </dgm:pt>
    <dgm:pt modelId="{0CE94D50-E4A4-4996-81E3-A4007D0BFE40}" type="pres">
      <dgm:prSet presAssocID="{63631FDE-8E7E-43A9-9A50-D8D15DF844CA}" presName="connectorText" presStyleLbl="sibTrans2D1" presStyleIdx="0" presStyleCnt="8"/>
      <dgm:spPr/>
      <dgm:t>
        <a:bodyPr/>
        <a:lstStyle/>
        <a:p>
          <a:endParaRPr lang="sv-SE"/>
        </a:p>
      </dgm:t>
    </dgm:pt>
    <dgm:pt modelId="{FFC75E3B-DF1F-4EAA-A04B-BDA46FA6FFF3}" type="pres">
      <dgm:prSet presAssocID="{63461EA0-3B31-4396-B5AC-E635B2DC1BE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ED35680-22A8-4EB6-A205-42B522AEFB13}" type="pres">
      <dgm:prSet presAssocID="{B7D4E1B8-0DCB-465A-A47B-6EAEB1C24CE4}" presName="sibTrans" presStyleLbl="sibTrans2D1" presStyleIdx="1" presStyleCnt="8"/>
      <dgm:spPr>
        <a:prstGeom prst="mathPlus">
          <a:avLst/>
        </a:prstGeom>
      </dgm:spPr>
      <dgm:t>
        <a:bodyPr/>
        <a:lstStyle/>
        <a:p>
          <a:endParaRPr lang="sv-SE"/>
        </a:p>
      </dgm:t>
    </dgm:pt>
    <dgm:pt modelId="{54306E45-7A9B-4580-A307-231107D31A82}" type="pres">
      <dgm:prSet presAssocID="{B7D4E1B8-0DCB-465A-A47B-6EAEB1C24CE4}" presName="connectorText" presStyleLbl="sibTrans2D1" presStyleIdx="1" presStyleCnt="8"/>
      <dgm:spPr/>
      <dgm:t>
        <a:bodyPr/>
        <a:lstStyle/>
        <a:p>
          <a:endParaRPr lang="sv-SE"/>
        </a:p>
      </dgm:t>
    </dgm:pt>
    <dgm:pt modelId="{2BAAE09C-80EC-4A7E-A94B-48957366FE1C}" type="pres">
      <dgm:prSet presAssocID="{B729FD60-9FAF-42FA-8402-CAB5248C902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A212626-BD1B-497A-B570-1D1AED099B50}" type="pres">
      <dgm:prSet presAssocID="{AE47B64C-6942-440B-8AD6-8EC908AE9A72}" presName="sibTrans" presStyleLbl="sibTrans2D1" presStyleIdx="2" presStyleCnt="8"/>
      <dgm:spPr>
        <a:prstGeom prst="mathPlus">
          <a:avLst/>
        </a:prstGeom>
      </dgm:spPr>
      <dgm:t>
        <a:bodyPr/>
        <a:lstStyle/>
        <a:p>
          <a:endParaRPr lang="sv-SE"/>
        </a:p>
      </dgm:t>
    </dgm:pt>
    <dgm:pt modelId="{F1016C22-CBAE-48D0-99F4-D1E9C5A17BF5}" type="pres">
      <dgm:prSet presAssocID="{AE47B64C-6942-440B-8AD6-8EC908AE9A72}" presName="connectorText" presStyleLbl="sibTrans2D1" presStyleIdx="2" presStyleCnt="8"/>
      <dgm:spPr/>
      <dgm:t>
        <a:bodyPr/>
        <a:lstStyle/>
        <a:p>
          <a:endParaRPr lang="sv-SE"/>
        </a:p>
      </dgm:t>
    </dgm:pt>
    <dgm:pt modelId="{BA7920BB-C52D-4217-9FC8-735B12147DA7}" type="pres">
      <dgm:prSet presAssocID="{57F6E4C5-A590-4D71-A461-62F28BB5D0E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5882403-BBAE-4225-BFC7-2FC1BD4B74F0}" type="pres">
      <dgm:prSet presAssocID="{F612FCB3-372E-4478-B078-DB131E3D6300}" presName="sibTrans" presStyleLbl="sibTrans2D1" presStyleIdx="3" presStyleCnt="8"/>
      <dgm:spPr>
        <a:prstGeom prst="mathPlus">
          <a:avLst/>
        </a:prstGeom>
      </dgm:spPr>
      <dgm:t>
        <a:bodyPr/>
        <a:lstStyle/>
        <a:p>
          <a:endParaRPr lang="sv-SE"/>
        </a:p>
      </dgm:t>
    </dgm:pt>
    <dgm:pt modelId="{25D0DB7D-48E5-403C-AFF2-A68D02AA0664}" type="pres">
      <dgm:prSet presAssocID="{F612FCB3-372E-4478-B078-DB131E3D6300}" presName="connectorText" presStyleLbl="sibTrans2D1" presStyleIdx="3" presStyleCnt="8"/>
      <dgm:spPr/>
      <dgm:t>
        <a:bodyPr/>
        <a:lstStyle/>
        <a:p>
          <a:endParaRPr lang="sv-SE"/>
        </a:p>
      </dgm:t>
    </dgm:pt>
    <dgm:pt modelId="{C52476D6-9CDA-44A3-BD32-5A5345D11650}" type="pres">
      <dgm:prSet presAssocID="{CDA24D74-4C69-4978-BED0-12E2F256AF3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54DE5C8-26AC-43D5-B8AE-C880FA41B5DA}" type="pres">
      <dgm:prSet presAssocID="{44031077-048C-45A3-9DED-0445D39B21F7}" presName="sibTrans" presStyleLbl="sibTrans2D1" presStyleIdx="4" presStyleCnt="8"/>
      <dgm:spPr>
        <a:prstGeom prst="mathPlus">
          <a:avLst/>
        </a:prstGeom>
      </dgm:spPr>
      <dgm:t>
        <a:bodyPr/>
        <a:lstStyle/>
        <a:p>
          <a:endParaRPr lang="sv-SE"/>
        </a:p>
      </dgm:t>
    </dgm:pt>
    <dgm:pt modelId="{96FF9BB7-8559-4ABB-A919-A5EAB22B6744}" type="pres">
      <dgm:prSet presAssocID="{44031077-048C-45A3-9DED-0445D39B21F7}" presName="connectorText" presStyleLbl="sibTrans2D1" presStyleIdx="4" presStyleCnt="8"/>
      <dgm:spPr/>
      <dgm:t>
        <a:bodyPr/>
        <a:lstStyle/>
        <a:p>
          <a:endParaRPr lang="sv-SE"/>
        </a:p>
      </dgm:t>
    </dgm:pt>
    <dgm:pt modelId="{5C0FFC1B-C447-4C97-A0B3-B687CA6A3843}" type="pres">
      <dgm:prSet presAssocID="{90FADEF6-8145-42C9-BBDB-E9C77B315927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7D22E34-853A-4167-BAE0-275A102BA38A}" type="pres">
      <dgm:prSet presAssocID="{EFBE2709-98F6-4722-863F-0663C6B05843}" presName="sibTrans" presStyleLbl="sibTrans2D1" presStyleIdx="5" presStyleCnt="8"/>
      <dgm:spPr>
        <a:prstGeom prst="mathPlus">
          <a:avLst/>
        </a:prstGeom>
      </dgm:spPr>
      <dgm:t>
        <a:bodyPr/>
        <a:lstStyle/>
        <a:p>
          <a:endParaRPr lang="sv-SE"/>
        </a:p>
      </dgm:t>
    </dgm:pt>
    <dgm:pt modelId="{5164ECF6-4D9F-4DFE-9AE1-48395C85E96E}" type="pres">
      <dgm:prSet presAssocID="{EFBE2709-98F6-4722-863F-0663C6B05843}" presName="connectorText" presStyleLbl="sibTrans2D1" presStyleIdx="5" presStyleCnt="8"/>
      <dgm:spPr/>
      <dgm:t>
        <a:bodyPr/>
        <a:lstStyle/>
        <a:p>
          <a:endParaRPr lang="sv-SE"/>
        </a:p>
      </dgm:t>
    </dgm:pt>
    <dgm:pt modelId="{DC5A466E-6973-4D3A-BF2D-F398F57B2B82}" type="pres">
      <dgm:prSet presAssocID="{DBD0304F-B00D-4294-9AEF-C0AB62820FE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7353109-AA83-4380-9B76-432C5D82A34A}" type="pres">
      <dgm:prSet presAssocID="{6C1CAE68-1C72-4EA9-8E38-CB357F95D1B0}" presName="sibTrans" presStyleLbl="sibTrans2D1" presStyleIdx="6" presStyleCnt="8"/>
      <dgm:spPr>
        <a:prstGeom prst="mathPlus">
          <a:avLst/>
        </a:prstGeom>
      </dgm:spPr>
      <dgm:t>
        <a:bodyPr/>
        <a:lstStyle/>
        <a:p>
          <a:endParaRPr lang="sv-SE"/>
        </a:p>
      </dgm:t>
    </dgm:pt>
    <dgm:pt modelId="{30195281-D41E-4B03-8A12-100F57C7E947}" type="pres">
      <dgm:prSet presAssocID="{6C1CAE68-1C72-4EA9-8E38-CB357F95D1B0}" presName="connectorText" presStyleLbl="sibTrans2D1" presStyleIdx="6" presStyleCnt="8"/>
      <dgm:spPr/>
      <dgm:t>
        <a:bodyPr/>
        <a:lstStyle/>
        <a:p>
          <a:endParaRPr lang="sv-SE"/>
        </a:p>
      </dgm:t>
    </dgm:pt>
    <dgm:pt modelId="{A3079606-37AF-4C7B-90B3-A333B2B60530}" type="pres">
      <dgm:prSet presAssocID="{7A10D920-F70E-4CBF-BDA0-9E62B0D0C89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BDD17D9-727F-4B37-858E-D6F7808B33F6}" type="pres">
      <dgm:prSet presAssocID="{CDA84365-052D-4C15-B855-05980D7635EE}" presName="sibTrans" presStyleLbl="sibTrans2D1" presStyleIdx="7" presStyleCnt="8"/>
      <dgm:spPr/>
      <dgm:t>
        <a:bodyPr/>
        <a:lstStyle/>
        <a:p>
          <a:endParaRPr lang="sv-SE"/>
        </a:p>
      </dgm:t>
    </dgm:pt>
    <dgm:pt modelId="{7F1BAFE6-5F41-45A4-9851-8C50E804AA77}" type="pres">
      <dgm:prSet presAssocID="{CDA84365-052D-4C15-B855-05980D7635EE}" presName="connectorText" presStyleLbl="sibTrans2D1" presStyleIdx="7" presStyleCnt="8"/>
      <dgm:spPr/>
      <dgm:t>
        <a:bodyPr/>
        <a:lstStyle/>
        <a:p>
          <a:endParaRPr lang="sv-SE"/>
        </a:p>
      </dgm:t>
    </dgm:pt>
    <dgm:pt modelId="{D137279A-F1C9-4C59-9BD1-D9A43E68977E}" type="pres">
      <dgm:prSet presAssocID="{C6288AD9-D159-4B0F-9BB3-822F429502F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211B607E-3CC0-47B2-8C6A-F223BB9F47E7}" type="presOf" srcId="{63461EA0-3B31-4396-B5AC-E635B2DC1BE9}" destId="{FFC75E3B-DF1F-4EAA-A04B-BDA46FA6FFF3}" srcOrd="0" destOrd="0" presId="urn:microsoft.com/office/officeart/2005/8/layout/process5"/>
    <dgm:cxn modelId="{8D159036-281F-47D3-8F39-DC3593B3C85F}" type="presOf" srcId="{F612FCB3-372E-4478-B078-DB131E3D6300}" destId="{D5882403-BBAE-4225-BFC7-2FC1BD4B74F0}" srcOrd="0" destOrd="0" presId="urn:microsoft.com/office/officeart/2005/8/layout/process5"/>
    <dgm:cxn modelId="{21B57A28-D8CE-440D-9F37-A567FBB4C9D7}" type="presOf" srcId="{DBD0304F-B00D-4294-9AEF-C0AB62820FE3}" destId="{DC5A466E-6973-4D3A-BF2D-F398F57B2B82}" srcOrd="0" destOrd="0" presId="urn:microsoft.com/office/officeart/2005/8/layout/process5"/>
    <dgm:cxn modelId="{3111305A-B9AA-464F-8761-7C4319B631D7}" type="presOf" srcId="{AE47B64C-6942-440B-8AD6-8EC908AE9A72}" destId="{6A212626-BD1B-497A-B570-1D1AED099B50}" srcOrd="0" destOrd="0" presId="urn:microsoft.com/office/officeart/2005/8/layout/process5"/>
    <dgm:cxn modelId="{4F8E7B04-890A-4990-8E4F-19C6CD044BF3}" type="presOf" srcId="{05F4BD23-4F83-4BEC-B0CA-9A1B48F537FA}" destId="{205BE93C-71DF-41C8-B55B-7333A9F93116}" srcOrd="0" destOrd="0" presId="urn:microsoft.com/office/officeart/2005/8/layout/process5"/>
    <dgm:cxn modelId="{A8168FA5-5BCC-411A-B86A-1D9AFE8D097C}" type="presOf" srcId="{57F6E4C5-A590-4D71-A461-62F28BB5D0E0}" destId="{BA7920BB-C52D-4217-9FC8-735B12147DA7}" srcOrd="0" destOrd="0" presId="urn:microsoft.com/office/officeart/2005/8/layout/process5"/>
    <dgm:cxn modelId="{10562C7E-2741-4ABF-BE9B-617FC3F594DA}" srcId="{05F4BD23-4F83-4BEC-B0CA-9A1B48F537FA}" destId="{C6288AD9-D159-4B0F-9BB3-822F429502F3}" srcOrd="8" destOrd="0" parTransId="{386C1E34-34BE-42F0-BF19-925347DDC6F3}" sibTransId="{A683B1FD-F00C-4E44-A7C4-AE9C59BF3AC9}"/>
    <dgm:cxn modelId="{AAE00AC3-A182-4510-8B1C-410351BF28B1}" type="presOf" srcId="{B729FD60-9FAF-42FA-8402-CAB5248C902A}" destId="{2BAAE09C-80EC-4A7E-A94B-48957366FE1C}" srcOrd="0" destOrd="0" presId="urn:microsoft.com/office/officeart/2005/8/layout/process5"/>
    <dgm:cxn modelId="{49B66BD9-23F0-443B-A8BF-22C7F79D1F40}" type="presOf" srcId="{EFBE2709-98F6-4722-863F-0663C6B05843}" destId="{5164ECF6-4D9F-4DFE-9AE1-48395C85E96E}" srcOrd="1" destOrd="0" presId="urn:microsoft.com/office/officeart/2005/8/layout/process5"/>
    <dgm:cxn modelId="{6A0454FC-AC3D-4EDF-80A0-33E36BEF3CB5}" type="presOf" srcId="{B7D4E1B8-0DCB-465A-A47B-6EAEB1C24CE4}" destId="{CED35680-22A8-4EB6-A205-42B522AEFB13}" srcOrd="0" destOrd="0" presId="urn:microsoft.com/office/officeart/2005/8/layout/process5"/>
    <dgm:cxn modelId="{C9384DD5-CF95-4AC2-A9DA-B478264D5820}" type="presOf" srcId="{AE47B64C-6942-440B-8AD6-8EC908AE9A72}" destId="{F1016C22-CBAE-48D0-99F4-D1E9C5A17BF5}" srcOrd="1" destOrd="0" presId="urn:microsoft.com/office/officeart/2005/8/layout/process5"/>
    <dgm:cxn modelId="{07B80C20-3ABA-4A13-8169-9C43D14CC91D}" type="presOf" srcId="{868E3081-EBC4-4FEC-BD85-208F1583886B}" destId="{7AA92D2D-32F9-4ECB-B4E4-3C721F931D03}" srcOrd="0" destOrd="0" presId="urn:microsoft.com/office/officeart/2005/8/layout/process5"/>
    <dgm:cxn modelId="{49D558A2-EE46-42C3-846D-B2EAD9BA6F6D}" type="presOf" srcId="{B7D4E1B8-0DCB-465A-A47B-6EAEB1C24CE4}" destId="{54306E45-7A9B-4580-A307-231107D31A82}" srcOrd="1" destOrd="0" presId="urn:microsoft.com/office/officeart/2005/8/layout/process5"/>
    <dgm:cxn modelId="{A9194402-BBCC-4B04-B394-15BB740C87A6}" srcId="{05F4BD23-4F83-4BEC-B0CA-9A1B48F537FA}" destId="{868E3081-EBC4-4FEC-BD85-208F1583886B}" srcOrd="0" destOrd="0" parTransId="{9C7070D3-5AD8-4486-A46F-F004C68E2A53}" sibTransId="{63631FDE-8E7E-43A9-9A50-D8D15DF844CA}"/>
    <dgm:cxn modelId="{0405D892-A640-4B4B-9ED0-5C82ED9B5BAC}" type="presOf" srcId="{F612FCB3-372E-4478-B078-DB131E3D6300}" destId="{25D0DB7D-48E5-403C-AFF2-A68D02AA0664}" srcOrd="1" destOrd="0" presId="urn:microsoft.com/office/officeart/2005/8/layout/process5"/>
    <dgm:cxn modelId="{CA96622E-E0B3-482B-B9B7-E6C6D77C7556}" type="presOf" srcId="{44031077-048C-45A3-9DED-0445D39B21F7}" destId="{96FF9BB7-8559-4ABB-A919-A5EAB22B6744}" srcOrd="1" destOrd="0" presId="urn:microsoft.com/office/officeart/2005/8/layout/process5"/>
    <dgm:cxn modelId="{20415CC4-4D64-419B-8F26-FFE99C121923}" type="presOf" srcId="{7A10D920-F70E-4CBF-BDA0-9E62B0D0C896}" destId="{A3079606-37AF-4C7B-90B3-A333B2B60530}" srcOrd="0" destOrd="0" presId="urn:microsoft.com/office/officeart/2005/8/layout/process5"/>
    <dgm:cxn modelId="{C1A74230-7100-4AD2-B0EC-2DB61A2FAAE6}" type="presOf" srcId="{6C1CAE68-1C72-4EA9-8E38-CB357F95D1B0}" destId="{F7353109-AA83-4380-9B76-432C5D82A34A}" srcOrd="0" destOrd="0" presId="urn:microsoft.com/office/officeart/2005/8/layout/process5"/>
    <dgm:cxn modelId="{9955CC14-9F6C-453E-93F8-D98B9723780A}" type="presOf" srcId="{CDA24D74-4C69-4978-BED0-12E2F256AF3B}" destId="{C52476D6-9CDA-44A3-BD32-5A5345D11650}" srcOrd="0" destOrd="0" presId="urn:microsoft.com/office/officeart/2005/8/layout/process5"/>
    <dgm:cxn modelId="{1A6AD0C1-FEE7-4DA9-A26D-0FD9B372E643}" type="presOf" srcId="{6C1CAE68-1C72-4EA9-8E38-CB357F95D1B0}" destId="{30195281-D41E-4B03-8A12-100F57C7E947}" srcOrd="1" destOrd="0" presId="urn:microsoft.com/office/officeart/2005/8/layout/process5"/>
    <dgm:cxn modelId="{4B9998BC-943D-43E0-A00F-A5818E94F92B}" srcId="{05F4BD23-4F83-4BEC-B0CA-9A1B48F537FA}" destId="{90FADEF6-8145-42C9-BBDB-E9C77B315927}" srcOrd="5" destOrd="0" parTransId="{329473EF-59C6-4D5B-8501-F924A1114FB4}" sibTransId="{EFBE2709-98F6-4722-863F-0663C6B05843}"/>
    <dgm:cxn modelId="{8520E919-D7F6-483F-958C-8C8E7C868DA6}" srcId="{05F4BD23-4F83-4BEC-B0CA-9A1B48F537FA}" destId="{63461EA0-3B31-4396-B5AC-E635B2DC1BE9}" srcOrd="1" destOrd="0" parTransId="{9A6B415F-8A85-40D0-BC79-FA738700862A}" sibTransId="{B7D4E1B8-0DCB-465A-A47B-6EAEB1C24CE4}"/>
    <dgm:cxn modelId="{9C4E1858-FE60-43CD-98EE-5B3EE496D7B7}" type="presOf" srcId="{CDA84365-052D-4C15-B855-05980D7635EE}" destId="{7F1BAFE6-5F41-45A4-9851-8C50E804AA77}" srcOrd="1" destOrd="0" presId="urn:microsoft.com/office/officeart/2005/8/layout/process5"/>
    <dgm:cxn modelId="{AFBFE464-ECFE-47B6-A9EE-E6EB3A2F4A40}" srcId="{05F4BD23-4F83-4BEC-B0CA-9A1B48F537FA}" destId="{DBD0304F-B00D-4294-9AEF-C0AB62820FE3}" srcOrd="6" destOrd="0" parTransId="{C37E984A-8024-440F-8F7B-85FD9E9891C4}" sibTransId="{6C1CAE68-1C72-4EA9-8E38-CB357F95D1B0}"/>
    <dgm:cxn modelId="{4B4E9B51-3403-412E-AD55-B81BE2F4D2E2}" type="presOf" srcId="{CDA84365-052D-4C15-B855-05980D7635EE}" destId="{1BDD17D9-727F-4B37-858E-D6F7808B33F6}" srcOrd="0" destOrd="0" presId="urn:microsoft.com/office/officeart/2005/8/layout/process5"/>
    <dgm:cxn modelId="{96EAB600-D585-4589-A30E-46239D88C63C}" type="presOf" srcId="{C6288AD9-D159-4B0F-9BB3-822F429502F3}" destId="{D137279A-F1C9-4C59-9BD1-D9A43E68977E}" srcOrd="0" destOrd="0" presId="urn:microsoft.com/office/officeart/2005/8/layout/process5"/>
    <dgm:cxn modelId="{AF4F0AA4-8142-45EE-A347-88160CCC13E3}" type="presOf" srcId="{44031077-048C-45A3-9DED-0445D39B21F7}" destId="{454DE5C8-26AC-43D5-B8AE-C880FA41B5DA}" srcOrd="0" destOrd="0" presId="urn:microsoft.com/office/officeart/2005/8/layout/process5"/>
    <dgm:cxn modelId="{83104CD1-D706-43A6-8B21-D6880DA92221}" srcId="{05F4BD23-4F83-4BEC-B0CA-9A1B48F537FA}" destId="{CDA24D74-4C69-4978-BED0-12E2F256AF3B}" srcOrd="4" destOrd="0" parTransId="{6BC020D2-A0DB-44CE-B704-5CB3E1A960C3}" sibTransId="{44031077-048C-45A3-9DED-0445D39B21F7}"/>
    <dgm:cxn modelId="{55CA1311-98A9-4E53-AA9D-363FEBEC673E}" type="presOf" srcId="{63631FDE-8E7E-43A9-9A50-D8D15DF844CA}" destId="{90E301D1-8879-479E-AC2B-F3F1E02F17F0}" srcOrd="0" destOrd="0" presId="urn:microsoft.com/office/officeart/2005/8/layout/process5"/>
    <dgm:cxn modelId="{5E56D55E-D216-43DD-87B7-7A431631D8BA}" srcId="{05F4BD23-4F83-4BEC-B0CA-9A1B48F537FA}" destId="{57F6E4C5-A590-4D71-A461-62F28BB5D0E0}" srcOrd="3" destOrd="0" parTransId="{788983DA-540F-4BCE-A5BA-342F994008AB}" sibTransId="{F612FCB3-372E-4478-B078-DB131E3D6300}"/>
    <dgm:cxn modelId="{175E7746-85D1-4CD3-A30B-F9BF8BD33D0C}" srcId="{05F4BD23-4F83-4BEC-B0CA-9A1B48F537FA}" destId="{7A10D920-F70E-4CBF-BDA0-9E62B0D0C896}" srcOrd="7" destOrd="0" parTransId="{BFC0B32F-56A1-42D6-B84A-C493C1D04C5F}" sibTransId="{CDA84365-052D-4C15-B855-05980D7635EE}"/>
    <dgm:cxn modelId="{78D2D58B-5261-470B-868D-41FA4752CCDB}" srcId="{05F4BD23-4F83-4BEC-B0CA-9A1B48F537FA}" destId="{B729FD60-9FAF-42FA-8402-CAB5248C902A}" srcOrd="2" destOrd="0" parTransId="{24350281-564B-46C0-B516-6E4A47EB721E}" sibTransId="{AE47B64C-6942-440B-8AD6-8EC908AE9A72}"/>
    <dgm:cxn modelId="{E0EF4E2A-AAAE-42A3-9600-37B5F18B07C9}" type="presOf" srcId="{EFBE2709-98F6-4722-863F-0663C6B05843}" destId="{A7D22E34-853A-4167-BAE0-275A102BA38A}" srcOrd="0" destOrd="0" presId="urn:microsoft.com/office/officeart/2005/8/layout/process5"/>
    <dgm:cxn modelId="{422F2955-47F6-4585-9CA4-9C14A64DAAB3}" type="presOf" srcId="{63631FDE-8E7E-43A9-9A50-D8D15DF844CA}" destId="{0CE94D50-E4A4-4996-81E3-A4007D0BFE40}" srcOrd="1" destOrd="0" presId="urn:microsoft.com/office/officeart/2005/8/layout/process5"/>
    <dgm:cxn modelId="{35007A38-77D9-4546-8780-68472F2F3FE7}" type="presOf" srcId="{90FADEF6-8145-42C9-BBDB-E9C77B315927}" destId="{5C0FFC1B-C447-4C97-A0B3-B687CA6A3843}" srcOrd="0" destOrd="0" presId="urn:microsoft.com/office/officeart/2005/8/layout/process5"/>
    <dgm:cxn modelId="{543A756E-93A4-43D7-AD37-E2417F405FD7}" type="presParOf" srcId="{205BE93C-71DF-41C8-B55B-7333A9F93116}" destId="{7AA92D2D-32F9-4ECB-B4E4-3C721F931D03}" srcOrd="0" destOrd="0" presId="urn:microsoft.com/office/officeart/2005/8/layout/process5"/>
    <dgm:cxn modelId="{74BD7E5F-44AF-4B1A-9957-1D42C75B8633}" type="presParOf" srcId="{205BE93C-71DF-41C8-B55B-7333A9F93116}" destId="{90E301D1-8879-479E-AC2B-F3F1E02F17F0}" srcOrd="1" destOrd="0" presId="urn:microsoft.com/office/officeart/2005/8/layout/process5"/>
    <dgm:cxn modelId="{5D9C0218-6229-4E88-8A6B-AC8ACC655D8E}" type="presParOf" srcId="{90E301D1-8879-479E-AC2B-F3F1E02F17F0}" destId="{0CE94D50-E4A4-4996-81E3-A4007D0BFE40}" srcOrd="0" destOrd="0" presId="urn:microsoft.com/office/officeart/2005/8/layout/process5"/>
    <dgm:cxn modelId="{DCDA8568-053A-422F-94D5-2AA69D3A8805}" type="presParOf" srcId="{205BE93C-71DF-41C8-B55B-7333A9F93116}" destId="{FFC75E3B-DF1F-4EAA-A04B-BDA46FA6FFF3}" srcOrd="2" destOrd="0" presId="urn:microsoft.com/office/officeart/2005/8/layout/process5"/>
    <dgm:cxn modelId="{8D2E159E-F572-47EA-9E15-2C882B0CFF78}" type="presParOf" srcId="{205BE93C-71DF-41C8-B55B-7333A9F93116}" destId="{CED35680-22A8-4EB6-A205-42B522AEFB13}" srcOrd="3" destOrd="0" presId="urn:microsoft.com/office/officeart/2005/8/layout/process5"/>
    <dgm:cxn modelId="{64764252-064B-437C-82B6-15249DAC3168}" type="presParOf" srcId="{CED35680-22A8-4EB6-A205-42B522AEFB13}" destId="{54306E45-7A9B-4580-A307-231107D31A82}" srcOrd="0" destOrd="0" presId="urn:microsoft.com/office/officeart/2005/8/layout/process5"/>
    <dgm:cxn modelId="{45F1D702-A81E-4AAF-A8B1-584FAB10D0CF}" type="presParOf" srcId="{205BE93C-71DF-41C8-B55B-7333A9F93116}" destId="{2BAAE09C-80EC-4A7E-A94B-48957366FE1C}" srcOrd="4" destOrd="0" presId="urn:microsoft.com/office/officeart/2005/8/layout/process5"/>
    <dgm:cxn modelId="{BE6637EA-88AC-4A51-9875-85B006C3D071}" type="presParOf" srcId="{205BE93C-71DF-41C8-B55B-7333A9F93116}" destId="{6A212626-BD1B-497A-B570-1D1AED099B50}" srcOrd="5" destOrd="0" presId="urn:microsoft.com/office/officeart/2005/8/layout/process5"/>
    <dgm:cxn modelId="{169BEEA2-DCC1-45F5-B91B-52BC1BC191B5}" type="presParOf" srcId="{6A212626-BD1B-497A-B570-1D1AED099B50}" destId="{F1016C22-CBAE-48D0-99F4-D1E9C5A17BF5}" srcOrd="0" destOrd="0" presId="urn:microsoft.com/office/officeart/2005/8/layout/process5"/>
    <dgm:cxn modelId="{07FA3D1B-55DA-40D3-91C6-09BD85C7BA36}" type="presParOf" srcId="{205BE93C-71DF-41C8-B55B-7333A9F93116}" destId="{BA7920BB-C52D-4217-9FC8-735B12147DA7}" srcOrd="6" destOrd="0" presId="urn:microsoft.com/office/officeart/2005/8/layout/process5"/>
    <dgm:cxn modelId="{20E875D3-4AF9-4B49-BDF5-004951968C90}" type="presParOf" srcId="{205BE93C-71DF-41C8-B55B-7333A9F93116}" destId="{D5882403-BBAE-4225-BFC7-2FC1BD4B74F0}" srcOrd="7" destOrd="0" presId="urn:microsoft.com/office/officeart/2005/8/layout/process5"/>
    <dgm:cxn modelId="{CD856BEB-60F2-4866-8A55-1B5D77B74731}" type="presParOf" srcId="{D5882403-BBAE-4225-BFC7-2FC1BD4B74F0}" destId="{25D0DB7D-48E5-403C-AFF2-A68D02AA0664}" srcOrd="0" destOrd="0" presId="urn:microsoft.com/office/officeart/2005/8/layout/process5"/>
    <dgm:cxn modelId="{6DAAF0A0-5ACE-47F5-9BCB-A25770D30814}" type="presParOf" srcId="{205BE93C-71DF-41C8-B55B-7333A9F93116}" destId="{C52476D6-9CDA-44A3-BD32-5A5345D11650}" srcOrd="8" destOrd="0" presId="urn:microsoft.com/office/officeart/2005/8/layout/process5"/>
    <dgm:cxn modelId="{135645A2-ED31-4944-9B4B-FCEB56854F33}" type="presParOf" srcId="{205BE93C-71DF-41C8-B55B-7333A9F93116}" destId="{454DE5C8-26AC-43D5-B8AE-C880FA41B5DA}" srcOrd="9" destOrd="0" presId="urn:microsoft.com/office/officeart/2005/8/layout/process5"/>
    <dgm:cxn modelId="{50803C08-5C91-4232-851B-0FAD11040A94}" type="presParOf" srcId="{454DE5C8-26AC-43D5-B8AE-C880FA41B5DA}" destId="{96FF9BB7-8559-4ABB-A919-A5EAB22B6744}" srcOrd="0" destOrd="0" presId="urn:microsoft.com/office/officeart/2005/8/layout/process5"/>
    <dgm:cxn modelId="{62F30C1F-3B36-4D93-9897-B2D934C3302A}" type="presParOf" srcId="{205BE93C-71DF-41C8-B55B-7333A9F93116}" destId="{5C0FFC1B-C447-4C97-A0B3-B687CA6A3843}" srcOrd="10" destOrd="0" presId="urn:microsoft.com/office/officeart/2005/8/layout/process5"/>
    <dgm:cxn modelId="{54A36D6B-AF09-4DDA-BB5B-033414E4201C}" type="presParOf" srcId="{205BE93C-71DF-41C8-B55B-7333A9F93116}" destId="{A7D22E34-853A-4167-BAE0-275A102BA38A}" srcOrd="11" destOrd="0" presId="urn:microsoft.com/office/officeart/2005/8/layout/process5"/>
    <dgm:cxn modelId="{84F947DE-DCB7-448B-BDF0-355B5C434758}" type="presParOf" srcId="{A7D22E34-853A-4167-BAE0-275A102BA38A}" destId="{5164ECF6-4D9F-4DFE-9AE1-48395C85E96E}" srcOrd="0" destOrd="0" presId="urn:microsoft.com/office/officeart/2005/8/layout/process5"/>
    <dgm:cxn modelId="{4E82C138-83B1-4F2E-9AF3-AC63D4D6E6AD}" type="presParOf" srcId="{205BE93C-71DF-41C8-B55B-7333A9F93116}" destId="{DC5A466E-6973-4D3A-BF2D-F398F57B2B82}" srcOrd="12" destOrd="0" presId="urn:microsoft.com/office/officeart/2005/8/layout/process5"/>
    <dgm:cxn modelId="{070404FB-8003-4A81-8ED2-B2D4B76DA814}" type="presParOf" srcId="{205BE93C-71DF-41C8-B55B-7333A9F93116}" destId="{F7353109-AA83-4380-9B76-432C5D82A34A}" srcOrd="13" destOrd="0" presId="urn:microsoft.com/office/officeart/2005/8/layout/process5"/>
    <dgm:cxn modelId="{0EFF4846-CAC1-40BE-A59E-05BE86435402}" type="presParOf" srcId="{F7353109-AA83-4380-9B76-432C5D82A34A}" destId="{30195281-D41E-4B03-8A12-100F57C7E947}" srcOrd="0" destOrd="0" presId="urn:microsoft.com/office/officeart/2005/8/layout/process5"/>
    <dgm:cxn modelId="{7BB680AC-79F2-4DA2-9041-781AC7E988EE}" type="presParOf" srcId="{205BE93C-71DF-41C8-B55B-7333A9F93116}" destId="{A3079606-37AF-4C7B-90B3-A333B2B60530}" srcOrd="14" destOrd="0" presId="urn:microsoft.com/office/officeart/2005/8/layout/process5"/>
    <dgm:cxn modelId="{EEE63379-50B0-404C-8DFC-F7C290E16D40}" type="presParOf" srcId="{205BE93C-71DF-41C8-B55B-7333A9F93116}" destId="{1BDD17D9-727F-4B37-858E-D6F7808B33F6}" srcOrd="15" destOrd="0" presId="urn:microsoft.com/office/officeart/2005/8/layout/process5"/>
    <dgm:cxn modelId="{81EE8691-F3FE-4066-9EE8-135EBD50B15D}" type="presParOf" srcId="{1BDD17D9-727F-4B37-858E-D6F7808B33F6}" destId="{7F1BAFE6-5F41-45A4-9851-8C50E804AA77}" srcOrd="0" destOrd="0" presId="urn:microsoft.com/office/officeart/2005/8/layout/process5"/>
    <dgm:cxn modelId="{07488981-8CF0-4AD1-89CC-D6217656E849}" type="presParOf" srcId="{205BE93C-71DF-41C8-B55B-7333A9F93116}" destId="{D137279A-F1C9-4C59-9BD1-D9A43E68977E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92D2D-32F9-4ECB-B4E4-3C721F931D03}">
      <dsp:nvSpPr>
        <dsp:cNvPr id="0" name=""/>
        <dsp:cNvSpPr/>
      </dsp:nvSpPr>
      <dsp:spPr>
        <a:xfrm>
          <a:off x="5740" y="842865"/>
          <a:ext cx="1715795" cy="1029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/>
            <a:t>DKF och BDU</a:t>
          </a:r>
        </a:p>
      </dsp:txBody>
      <dsp:txXfrm>
        <a:off x="35892" y="873017"/>
        <a:ext cx="1655491" cy="969173"/>
      </dsp:txXfrm>
    </dsp:sp>
    <dsp:sp modelId="{90E301D1-8879-479E-AC2B-F3F1E02F17F0}">
      <dsp:nvSpPr>
        <dsp:cNvPr id="0" name=""/>
        <dsp:cNvSpPr/>
      </dsp:nvSpPr>
      <dsp:spPr>
        <a:xfrm>
          <a:off x="1872526" y="1144845"/>
          <a:ext cx="363748" cy="42551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000" kern="1200"/>
        </a:p>
      </dsp:txBody>
      <dsp:txXfrm>
        <a:off x="1872526" y="1229948"/>
        <a:ext cx="254624" cy="255311"/>
      </dsp:txXfrm>
    </dsp:sp>
    <dsp:sp modelId="{FFC75E3B-DF1F-4EAA-A04B-BDA46FA6FFF3}">
      <dsp:nvSpPr>
        <dsp:cNvPr id="0" name=""/>
        <dsp:cNvSpPr/>
      </dsp:nvSpPr>
      <dsp:spPr>
        <a:xfrm>
          <a:off x="2407854" y="842865"/>
          <a:ext cx="1715795" cy="1029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/>
            <a:t>RKN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/>
            <a:t>RUN</a:t>
          </a:r>
        </a:p>
      </dsp:txBody>
      <dsp:txXfrm>
        <a:off x="2438006" y="873017"/>
        <a:ext cx="1655491" cy="969173"/>
      </dsp:txXfrm>
    </dsp:sp>
    <dsp:sp modelId="{CED35680-22A8-4EB6-A205-42B522AEFB13}">
      <dsp:nvSpPr>
        <dsp:cNvPr id="0" name=""/>
        <dsp:cNvSpPr/>
      </dsp:nvSpPr>
      <dsp:spPr>
        <a:xfrm>
          <a:off x="4274639" y="1144845"/>
          <a:ext cx="363748" cy="42551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000" kern="1200"/>
        </a:p>
      </dsp:txBody>
      <dsp:txXfrm>
        <a:off x="4274639" y="1229948"/>
        <a:ext cx="254624" cy="255311"/>
      </dsp:txXfrm>
    </dsp:sp>
    <dsp:sp modelId="{2BAAE09C-80EC-4A7E-A94B-48957366FE1C}">
      <dsp:nvSpPr>
        <dsp:cNvPr id="0" name=""/>
        <dsp:cNvSpPr/>
      </dsp:nvSpPr>
      <dsp:spPr>
        <a:xfrm>
          <a:off x="4809967" y="842865"/>
          <a:ext cx="1715795" cy="1029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/>
            <a:t>Näringsliv och medborgare</a:t>
          </a:r>
        </a:p>
      </dsp:txBody>
      <dsp:txXfrm>
        <a:off x="4840119" y="873017"/>
        <a:ext cx="1655491" cy="969173"/>
      </dsp:txXfrm>
    </dsp:sp>
    <dsp:sp modelId="{6A212626-BD1B-497A-B570-1D1AED099B50}">
      <dsp:nvSpPr>
        <dsp:cNvPr id="0" name=""/>
        <dsp:cNvSpPr/>
      </dsp:nvSpPr>
      <dsp:spPr>
        <a:xfrm rot="5400000">
          <a:off x="5485991" y="1992448"/>
          <a:ext cx="363748" cy="42551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000" kern="1200"/>
        </a:p>
      </dsp:txBody>
      <dsp:txXfrm rot="-5400000">
        <a:off x="5540210" y="2023332"/>
        <a:ext cx="255311" cy="254624"/>
      </dsp:txXfrm>
    </dsp:sp>
    <dsp:sp modelId="{BA7920BB-C52D-4217-9FC8-735B12147DA7}">
      <dsp:nvSpPr>
        <dsp:cNvPr id="0" name=""/>
        <dsp:cNvSpPr/>
      </dsp:nvSpPr>
      <dsp:spPr>
        <a:xfrm>
          <a:off x="4809967" y="2558661"/>
          <a:ext cx="1715795" cy="1029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/>
            <a:t>Kommuner</a:t>
          </a:r>
        </a:p>
      </dsp:txBody>
      <dsp:txXfrm>
        <a:off x="4840119" y="2588813"/>
        <a:ext cx="1655491" cy="969173"/>
      </dsp:txXfrm>
    </dsp:sp>
    <dsp:sp modelId="{D5882403-BBAE-4225-BFC7-2FC1BD4B74F0}">
      <dsp:nvSpPr>
        <dsp:cNvPr id="0" name=""/>
        <dsp:cNvSpPr/>
      </dsp:nvSpPr>
      <dsp:spPr>
        <a:xfrm rot="10800000">
          <a:off x="4295229" y="2860641"/>
          <a:ext cx="363748" cy="42551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000" kern="1200"/>
        </a:p>
      </dsp:txBody>
      <dsp:txXfrm rot="10800000">
        <a:off x="4404353" y="2945744"/>
        <a:ext cx="254624" cy="255311"/>
      </dsp:txXfrm>
    </dsp:sp>
    <dsp:sp modelId="{C52476D6-9CDA-44A3-BD32-5A5345D11650}">
      <dsp:nvSpPr>
        <dsp:cNvPr id="0" name=""/>
        <dsp:cNvSpPr/>
      </dsp:nvSpPr>
      <dsp:spPr>
        <a:xfrm>
          <a:off x="2407854" y="2558661"/>
          <a:ext cx="1715795" cy="1029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/>
            <a:t>Organisationer och myndigheter</a:t>
          </a:r>
        </a:p>
      </dsp:txBody>
      <dsp:txXfrm>
        <a:off x="2438006" y="2588813"/>
        <a:ext cx="1655491" cy="969173"/>
      </dsp:txXfrm>
    </dsp:sp>
    <dsp:sp modelId="{454DE5C8-26AC-43D5-B8AE-C880FA41B5DA}">
      <dsp:nvSpPr>
        <dsp:cNvPr id="0" name=""/>
        <dsp:cNvSpPr/>
      </dsp:nvSpPr>
      <dsp:spPr>
        <a:xfrm rot="10800000">
          <a:off x="1893115" y="2860641"/>
          <a:ext cx="363748" cy="42551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000" kern="1200"/>
        </a:p>
      </dsp:txBody>
      <dsp:txXfrm rot="10800000">
        <a:off x="2002239" y="2945744"/>
        <a:ext cx="254624" cy="255311"/>
      </dsp:txXfrm>
    </dsp:sp>
    <dsp:sp modelId="{5C0FFC1B-C447-4C97-A0B3-B687CA6A3843}">
      <dsp:nvSpPr>
        <dsp:cNvPr id="0" name=""/>
        <dsp:cNvSpPr/>
      </dsp:nvSpPr>
      <dsp:spPr>
        <a:xfrm>
          <a:off x="5740" y="2558661"/>
          <a:ext cx="1715795" cy="1029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/>
            <a:t>Sociala medier och bygdegårdar</a:t>
          </a:r>
        </a:p>
      </dsp:txBody>
      <dsp:txXfrm>
        <a:off x="35892" y="2588813"/>
        <a:ext cx="1655491" cy="969173"/>
      </dsp:txXfrm>
    </dsp:sp>
    <dsp:sp modelId="{A7D22E34-853A-4167-BAE0-275A102BA38A}">
      <dsp:nvSpPr>
        <dsp:cNvPr id="0" name=""/>
        <dsp:cNvSpPr/>
      </dsp:nvSpPr>
      <dsp:spPr>
        <a:xfrm rot="5400000">
          <a:off x="681764" y="3708244"/>
          <a:ext cx="363748" cy="42551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000" kern="1200"/>
        </a:p>
      </dsp:txBody>
      <dsp:txXfrm rot="-5400000">
        <a:off x="735983" y="3739128"/>
        <a:ext cx="255311" cy="254624"/>
      </dsp:txXfrm>
    </dsp:sp>
    <dsp:sp modelId="{DC5A466E-6973-4D3A-BF2D-F398F57B2B82}">
      <dsp:nvSpPr>
        <dsp:cNvPr id="0" name=""/>
        <dsp:cNvSpPr/>
      </dsp:nvSpPr>
      <dsp:spPr>
        <a:xfrm>
          <a:off x="5740" y="4274456"/>
          <a:ext cx="1715795" cy="1029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/>
            <a:t>Grannlän och branschen</a:t>
          </a:r>
        </a:p>
      </dsp:txBody>
      <dsp:txXfrm>
        <a:off x="35892" y="4304608"/>
        <a:ext cx="1655491" cy="969173"/>
      </dsp:txXfrm>
    </dsp:sp>
    <dsp:sp modelId="{F7353109-AA83-4380-9B76-432C5D82A34A}">
      <dsp:nvSpPr>
        <dsp:cNvPr id="0" name=""/>
        <dsp:cNvSpPr/>
      </dsp:nvSpPr>
      <dsp:spPr>
        <a:xfrm>
          <a:off x="1872526" y="4576436"/>
          <a:ext cx="363748" cy="42551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000" kern="1200"/>
        </a:p>
      </dsp:txBody>
      <dsp:txXfrm>
        <a:off x="1872526" y="4661539"/>
        <a:ext cx="254624" cy="255311"/>
      </dsp:txXfrm>
    </dsp:sp>
    <dsp:sp modelId="{A3079606-37AF-4C7B-90B3-A333B2B60530}">
      <dsp:nvSpPr>
        <dsp:cNvPr id="0" name=""/>
        <dsp:cNvSpPr/>
      </dsp:nvSpPr>
      <dsp:spPr>
        <a:xfrm>
          <a:off x="2407854" y="4274456"/>
          <a:ext cx="1715795" cy="1029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/>
            <a:t>Med flera</a:t>
          </a:r>
        </a:p>
      </dsp:txBody>
      <dsp:txXfrm>
        <a:off x="2438006" y="4304608"/>
        <a:ext cx="1655491" cy="969173"/>
      </dsp:txXfrm>
    </dsp:sp>
    <dsp:sp modelId="{1BDD17D9-727F-4B37-858E-D6F7808B33F6}">
      <dsp:nvSpPr>
        <dsp:cNvPr id="0" name=""/>
        <dsp:cNvSpPr/>
      </dsp:nvSpPr>
      <dsp:spPr>
        <a:xfrm>
          <a:off x="4274639" y="4576436"/>
          <a:ext cx="363748" cy="425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000" kern="1200"/>
        </a:p>
      </dsp:txBody>
      <dsp:txXfrm>
        <a:off x="4274639" y="4661539"/>
        <a:ext cx="254624" cy="255311"/>
      </dsp:txXfrm>
    </dsp:sp>
    <dsp:sp modelId="{D137279A-F1C9-4C59-9BD1-D9A43E68977E}">
      <dsp:nvSpPr>
        <dsp:cNvPr id="0" name=""/>
        <dsp:cNvSpPr/>
      </dsp:nvSpPr>
      <dsp:spPr>
        <a:xfrm>
          <a:off x="4809967" y="4274456"/>
          <a:ext cx="1715795" cy="1029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b="1" kern="1200" dirty="0">
              <a:solidFill>
                <a:schemeClr val="tx2"/>
              </a:solidFill>
            </a:rPr>
            <a:t>Trafikförsörjnings-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b="1" kern="1200" dirty="0">
              <a:solidFill>
                <a:schemeClr val="tx2"/>
              </a:solidFill>
            </a:rPr>
            <a:t>program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b="1" kern="1200" dirty="0">
              <a:solidFill>
                <a:schemeClr val="tx2"/>
              </a:solidFill>
            </a:rPr>
            <a:t>2021-2030</a:t>
          </a:r>
        </a:p>
      </dsp:txBody>
      <dsp:txXfrm>
        <a:off x="4840119" y="4304608"/>
        <a:ext cx="1655491" cy="969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78FD9-274F-45DD-8681-13E82509E9F5}" type="datetimeFigureOut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2019-05-08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D47A8-29E2-4799-924A-9047124D4761}" type="slidenum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40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E94DB4-BC2A-49E2-AD0D-3F1E0B6714A7}" type="datetimeFigureOut">
              <a:rPr lang="sv-SE" smtClean="0"/>
              <a:pPr/>
              <a:t>2019-05-08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33D500-1297-4EDE-B9F8-A261B42E5E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904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16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FC5DA319-72F1-4F70-9BE7-0CBB4F12E5D2}" type="datetime1">
              <a:rPr lang="sv-SE" smtClean="0"/>
              <a:t>2019-05-08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7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6356351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A36EF070-D4A1-4BBC-95E2-C540A084EC01}" type="datetime1">
              <a:rPr lang="sv-SE" smtClean="0"/>
              <a:t>2019-05-08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3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D775DD86-983D-4097-A028-87EAC6BF841B}" type="datetime1">
              <a:rPr lang="sv-SE" smtClean="0"/>
              <a:t>2019-05-08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5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21684484-201B-44CD-9746-00FED4EFCD5B}" type="datetime1">
              <a:rPr lang="sv-SE" smtClean="0"/>
              <a:t>2019-05-08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7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505075"/>
            <a:ext cx="558702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9253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33C59008-A271-48C6-B77D-A5EBCC61C08A}" type="datetime1">
              <a:rPr lang="sv-SE" smtClean="0"/>
              <a:t>2019-05-08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D0905C11-AE40-4DD3-B577-1575C80BAAED}" type="datetime1">
              <a:rPr lang="sv-SE" smtClean="0"/>
              <a:t>2019-05-08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9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4152674-6AB9-4668-8AED-4226128661A6}" type="datetime1">
              <a:rPr lang="sv-SE" smtClean="0"/>
              <a:t>2019-05-08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6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6401B1E7-2B4C-4E93-9B83-9D444BAB3785}" type="datetime1">
              <a:rPr lang="sv-SE" smtClean="0"/>
              <a:t>2019-05-08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5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7037B5D3-587F-424B-B03D-31C4263C7226}" type="datetime1">
              <a:rPr lang="sv-SE" smtClean="0"/>
              <a:t>2019-05-08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0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F4FD-A897-495D-BDCD-BC1A3ECAF875}" type="datetime1">
              <a:rPr lang="sv-SE" smtClean="0"/>
              <a:t>2019-05-08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DE8C-17E0-4539-9C15-C1E9D23190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2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9D432B-6512-4D84-A682-7549655AC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066" y="495164"/>
            <a:ext cx="9685867" cy="3241878"/>
          </a:xfrm>
        </p:spPr>
        <p:txBody>
          <a:bodyPr/>
          <a:lstStyle/>
          <a:p>
            <a:r>
              <a:rPr lang="sv-SE" dirty="0"/>
              <a:t>Ett nytt trafikförsörjningsprogram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AF58E3A-2A0A-4AF4-8783-D0A1206728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För ett ökat resande med hög tillgänglighet</a:t>
            </a:r>
          </a:p>
        </p:txBody>
      </p:sp>
    </p:spTree>
    <p:extLst>
      <p:ext uri="{BB962C8B-B14F-4D97-AF65-F5344CB8AC3E}">
        <p14:creationId xmlns:p14="http://schemas.microsoft.com/office/powerpoint/2010/main" val="29989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C0B5CC1-9B1E-4AD4-872D-ADB6E4B90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2019-05-08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EA6F849-AA97-4D8B-A0C7-D9FCC5779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Kollektivtrafikförvaltningen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FC9A33D-273B-4D75-A147-4CCB7BB1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10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6CC8F2F-3E4C-4D48-A1F0-70447DD10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75" y="931025"/>
            <a:ext cx="7414952" cy="48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08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88A4665-8DD8-416C-AB07-2BA75806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2019-05-08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2062C18-1370-497F-838A-6F520F04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Kollektivtrafikförvaltningen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45DEA98-87D4-4D2F-A9F3-B5B6AA5E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11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EC24D30-70A5-4BE2-85C6-3C1BA43CF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33" y="681645"/>
            <a:ext cx="7165571" cy="50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80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6001200-BFE9-452F-9954-B83B699D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2019-05-08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99F0B33-4B27-4454-9997-DB5E4284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Kollektivtrafikförvaltningen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23B87B8-0434-494D-8E04-860213EF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12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EE1CCF4-8F61-4FA6-8DDB-1EF5EE2F1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17" y="615142"/>
            <a:ext cx="7099068" cy="464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2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39C9AEC-E19C-4546-AA0A-294A309AA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2019-05-08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C676E1-F757-41AA-A243-8ED7019DE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Kollektivtrafikförvaltningen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22D7595-DBFF-4B47-BF39-F1755946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13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DE9C50C-BC9C-482A-B3A9-494AEA0BD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814387"/>
            <a:ext cx="76581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03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AF07199-7CE0-47DD-98D3-7EB586478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2019-05-08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7198EB8-87AF-421A-8F67-92C7B0AD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Kollektivtrafikförvaltningen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F1C2755-1B44-4E4A-9FAF-1413C8C32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14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9109797-7765-44D9-B96D-D57F2FA45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12" y="1400175"/>
            <a:ext cx="7648575" cy="466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7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570AABB-9D4B-40D6-BD62-A3C24A885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2674-6AB9-4668-8AED-4226128661A6}" type="datetime1">
              <a:rPr lang="sv-SE" smtClean="0"/>
              <a:t>2019-05-08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D898DB5-9F6F-4F7C-8651-8A9CEAAF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Kollektivtrafkförvaltningen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9C12413-2D90-42A3-A134-72BD5BC93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15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9DA3280-6600-44D4-AEB4-97B5A1CAB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669" y="1130531"/>
            <a:ext cx="2720973" cy="48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87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6CD326-5684-4C15-9301-EC0C37F2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Start: Nu	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B29698-8829-4D10-8D7D-993DF2FF2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46" y="1426614"/>
            <a:ext cx="11370906" cy="4351337"/>
          </a:xfrm>
        </p:spPr>
        <p:txBody>
          <a:bodyPr>
            <a:normAutofit lnSpcReduction="10000"/>
          </a:bodyPr>
          <a:lstStyle/>
          <a:p>
            <a:r>
              <a:rPr lang="sv-SE" dirty="0"/>
              <a:t>Grader av tillgänglighet</a:t>
            </a:r>
          </a:p>
          <a:p>
            <a:r>
              <a:rPr lang="sv-SE" dirty="0"/>
              <a:t>Streckkoder på hållplatserna</a:t>
            </a:r>
          </a:p>
          <a:p>
            <a:r>
              <a:rPr lang="sv-SE" dirty="0"/>
              <a:t>Successiv anpassning av reseplaneraren med symboler</a:t>
            </a:r>
          </a:p>
          <a:p>
            <a:r>
              <a:rPr lang="sv-SE" dirty="0"/>
              <a:t>Falun och Borlänge tätorter först. Sedan Avesta, Ludvika, Mora Hedemora.</a:t>
            </a:r>
          </a:p>
          <a:p>
            <a:r>
              <a:rPr lang="sv-SE" dirty="0"/>
              <a:t>7500 hållplatser totalt i länet	</a:t>
            </a:r>
          </a:p>
          <a:p>
            <a:r>
              <a:rPr lang="sv-SE" dirty="0"/>
              <a:t>Järnvägsstationer ingår inte men dock hållplatser intill.</a:t>
            </a:r>
          </a:p>
          <a:p>
            <a:r>
              <a:rPr lang="sv-SE" dirty="0"/>
              <a:t>Dan och Markus. Tony, Håkan. Mattias. Sedan </a:t>
            </a:r>
            <a:r>
              <a:rPr lang="sv-SE" dirty="0" err="1"/>
              <a:t>Marknadsavd</a:t>
            </a:r>
            <a:r>
              <a:rPr lang="sv-SE" dirty="0"/>
              <a:t>.</a:t>
            </a:r>
          </a:p>
          <a:p>
            <a:r>
              <a:rPr lang="sv-SE" dirty="0"/>
              <a:t>Klart när?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DFD9473-7659-4878-B78F-F38759050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2019-05-08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3E444AC-1B4C-4380-B1E0-88E2EF33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Kollektivtrafikförvaltningen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7E6FCA-0902-45D8-A791-2AD658B3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731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29A06F-0CDF-4B3A-8EF0-08F73E96E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vill vi utveckla kollektivtrafiken?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0D896C18-1DC7-499A-9AA2-1843C1A9A4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5006">
            <a:off x="7201469" y="1946400"/>
            <a:ext cx="4545992" cy="3739092"/>
          </a:xfrm>
          <a:effectLst>
            <a:softEdge rad="317500"/>
          </a:effectLst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98CCC37-19E7-45D8-AE1D-274468B17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4484-201B-44CD-9746-00FED4EFCD5B}" type="datetime1">
              <a:rPr lang="sv-SE" smtClean="0"/>
              <a:t>2019-05-08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BAD93D8-97CD-4521-B7F0-7033F9CD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Kollektivtrafikförvaltningen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8831823-D8DC-46B1-8DD0-96B32AAC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</a:t>
            </a:fld>
            <a:endParaRPr lang="sv-SE" dirty="0"/>
          </a:p>
        </p:txBody>
      </p:sp>
      <p:graphicFrame>
        <p:nvGraphicFramePr>
          <p:cNvPr id="10" name="Platshållare för innehåll 9">
            <a:extLst>
              <a:ext uri="{FF2B5EF4-FFF2-40B4-BE49-F238E27FC236}">
                <a16:creationId xmlns:a16="http://schemas.microsoft.com/office/drawing/2014/main" id="{8F7BD714-B1E1-4F4D-94D0-B7EAC2240A4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72080730"/>
              </p:ext>
            </p:extLst>
          </p:nvPr>
        </p:nvGraphicFramePr>
        <p:xfrm>
          <a:off x="411163" y="491067"/>
          <a:ext cx="6531504" cy="614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813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40281D-B1D2-4A94-A2F6-7701872C7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Bredd och djup i programmet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E513A5-7643-488B-8ECB-45C8EF6A5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Trafikens omfattning –buss, tåg, </a:t>
            </a:r>
          </a:p>
          <a:p>
            <a:r>
              <a:rPr lang="sv-SE" dirty="0"/>
              <a:t>Beakta allmän och särskild kollektivtrafik</a:t>
            </a:r>
          </a:p>
          <a:p>
            <a:r>
              <a:rPr lang="sv-SE" dirty="0"/>
              <a:t>Kommersiella villkor</a:t>
            </a:r>
          </a:p>
          <a:p>
            <a:r>
              <a:rPr lang="sv-SE" dirty="0"/>
              <a:t>Tillgänglighet</a:t>
            </a:r>
          </a:p>
          <a:p>
            <a:r>
              <a:rPr lang="sv-SE" dirty="0"/>
              <a:t>Omvärldsanalys</a:t>
            </a:r>
          </a:p>
          <a:p>
            <a:r>
              <a:rPr lang="sv-SE" dirty="0"/>
              <a:t>Behov av kollektivtrafik</a:t>
            </a:r>
          </a:p>
          <a:p>
            <a:r>
              <a:rPr lang="sv-SE" dirty="0"/>
              <a:t>Mål och uppföljning</a:t>
            </a:r>
          </a:p>
          <a:p>
            <a:r>
              <a:rPr lang="sv-SE" dirty="0"/>
              <a:t>Ekonomi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429157-BB1D-4FFE-A50B-E81C1A71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2019-05-08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C93F2E9-E08F-4997-956A-D0D22D47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Kollektivtrafikförvaltningen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3407B10-590A-4A07-ACFE-8A3F4DBEA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785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Ökat arbete för bättre tillgänglighet i kollektivtrafiken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Bättre information till kund</a:t>
            </a:r>
          </a:p>
          <a:p>
            <a:r>
              <a:rPr lang="sv-SE" dirty="0"/>
              <a:t>Nödvändig information till personer med funktionsvariation</a:t>
            </a:r>
          </a:p>
          <a:p>
            <a:r>
              <a:rPr lang="sv-SE" dirty="0"/>
              <a:t>Lag om kollektivtrafikresenärers rättigheter</a:t>
            </a:r>
          </a:p>
        </p:txBody>
      </p:sp>
    </p:spTree>
    <p:extLst>
      <p:ext uri="{BB962C8B-B14F-4D97-AF65-F5344CB8AC3E}">
        <p14:creationId xmlns:p14="http://schemas.microsoft.com/office/powerpoint/2010/main" val="39883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D92CF8-AA95-45D5-9049-3E17AE495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Utvärdering 2017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70EDA9-F635-4606-B0EC-C20FA2CA1D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FRID och RPR delaktiga</a:t>
            </a:r>
          </a:p>
          <a:p>
            <a:r>
              <a:rPr lang="sv-SE" dirty="0"/>
              <a:t>Fältbesök</a:t>
            </a:r>
          </a:p>
          <a:p>
            <a:r>
              <a:rPr lang="sv-SE" dirty="0"/>
              <a:t>Sommaren 2017</a:t>
            </a:r>
          </a:p>
          <a:p>
            <a:r>
              <a:rPr lang="sv-SE" dirty="0"/>
              <a:t>Många synpunkter</a:t>
            </a:r>
          </a:p>
          <a:p>
            <a:r>
              <a:rPr lang="sv-SE" dirty="0"/>
              <a:t>Arbetet avstannade</a:t>
            </a:r>
          </a:p>
          <a:p>
            <a:r>
              <a:rPr lang="sv-SE" dirty="0"/>
              <a:t>Nu har det börjat igen….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22258A28-322F-423D-A21C-9639408F1B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5422">
            <a:off x="6517842" y="1499703"/>
            <a:ext cx="4726826" cy="3654599"/>
          </a:xfrm>
          <a:effectLst>
            <a:softEdge rad="190500"/>
          </a:effectLst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905732C-7D35-40DD-8883-882B3368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4484-201B-44CD-9746-00FED4EFCD5B}" type="datetime1">
              <a:rPr lang="sv-SE" smtClean="0"/>
              <a:t>2019-05-08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84FE62A-E3C9-4C36-9D05-DEB494C0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Kollektivtrafikförvaltningen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37C378-024E-4E90-94B4-BB93F7AB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760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4B5C93-4318-4813-AB08-A373812B4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Tillgänglighetsstrategi i vardande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F5B721-50AF-4B05-8CF4-236E64205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r>
              <a:rPr lang="sv-SE" dirty="0"/>
              <a:t>Förhållningssätt</a:t>
            </a:r>
          </a:p>
          <a:p>
            <a:r>
              <a:rPr lang="sv-SE" dirty="0"/>
              <a:t>Beteende</a:t>
            </a:r>
          </a:p>
          <a:p>
            <a:r>
              <a:rPr lang="sv-SE" dirty="0"/>
              <a:t>Bemötande</a:t>
            </a:r>
          </a:p>
          <a:p>
            <a:r>
              <a:rPr lang="sv-SE" dirty="0"/>
              <a:t>Riktlinjer för biljett- och betalsystem, utbildning, rampservice, ersättningstrafik, mm, mm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9E3738A9-9F9C-411D-8BCA-9F55331507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85" y="1646238"/>
            <a:ext cx="5608638" cy="3739092"/>
          </a:xfrm>
          <a:effectLst>
            <a:softEdge rad="317500"/>
          </a:effectLst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7B8455A-9B2E-45A1-ADBA-ECD916821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4484-201B-44CD-9746-00FED4EFCD5B}" type="datetime1">
              <a:rPr lang="sv-SE" smtClean="0"/>
              <a:t>2019-05-08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63DDD93-C97D-4266-B75D-B09BBAD5F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Kollektivtrafikförvaltningen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BF7518C-9AA4-4D07-85FA-CA20844B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98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8B2B4B-1550-485B-A165-7AB7F5B29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Hållplatshandbok i vardande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CDAD19-A905-40A3-8485-8819CC3762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Hur ska hållplatser utformas?</a:t>
            </a:r>
          </a:p>
          <a:p>
            <a:r>
              <a:rPr lang="sv-SE" dirty="0"/>
              <a:t>Väderskydd, plattformshöjd, taktila stråk, information</a:t>
            </a:r>
          </a:p>
          <a:p>
            <a:r>
              <a:rPr lang="sv-SE" dirty="0"/>
              <a:t>Ansvarsfördelning</a:t>
            </a:r>
          </a:p>
          <a:p>
            <a:r>
              <a:rPr lang="sv-SE" dirty="0"/>
              <a:t>Trafiksäkerhet och trygghet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277B1A1A-183D-4A7A-A5A1-844115A29E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836" y="1335881"/>
            <a:ext cx="5608638" cy="3739092"/>
          </a:xfrm>
          <a:effectLst>
            <a:softEdge rad="368300"/>
          </a:effectLst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A4DA606-1F3B-412D-AC36-1F71054A5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4484-201B-44CD-9746-00FED4EFCD5B}" type="datetime1">
              <a:rPr lang="sv-SE" smtClean="0"/>
              <a:t>2019-05-08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9A26235-9604-45DB-9D0F-B83648D7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Kollektivtrafikförvaltningen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7F8FA3E-03BB-4A2A-B01B-7D477FA6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526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60B2A9-460E-46B4-856C-F3C42598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Lagkrav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901E4D-DEEB-4505-9187-E78BD2E41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b="1" dirty="0"/>
              <a:t>Transportörens informationsskyldighet</a:t>
            </a:r>
          </a:p>
          <a:p>
            <a:pPr marL="0" indent="0">
              <a:buNone/>
            </a:pPr>
            <a:r>
              <a:rPr lang="sv-SE" b="1" dirty="0"/>
              <a:t>7 §</a:t>
            </a:r>
            <a:r>
              <a:rPr lang="sv-SE" dirty="0"/>
              <a:t>   Transportören ska tillhandahålla information om</a:t>
            </a:r>
            <a:br>
              <a:rPr lang="sv-SE" dirty="0"/>
            </a:br>
            <a:r>
              <a:rPr lang="sv-SE" dirty="0"/>
              <a:t>   1. en försening eller annan störning i trafiken och dess orsak,                                                   varaktighet och konsekvenser,</a:t>
            </a:r>
            <a:br>
              <a:rPr lang="sv-SE" dirty="0"/>
            </a:br>
            <a:r>
              <a:rPr lang="sv-SE" dirty="0"/>
              <a:t>   2. resenärens rättigheter i frågor som regleras i denna lag,</a:t>
            </a:r>
            <a:br>
              <a:rPr lang="sv-SE" dirty="0"/>
            </a:br>
            <a:r>
              <a:rPr lang="sv-SE" dirty="0"/>
              <a:t>   3. transportörens allmänna avtalsvillkor,</a:t>
            </a:r>
            <a:br>
              <a:rPr lang="sv-SE" dirty="0"/>
            </a:br>
            <a:r>
              <a:rPr lang="sv-SE" dirty="0"/>
              <a:t>   4. biljettpriser, tidtabeller och linjesträckningar,</a:t>
            </a:r>
            <a:br>
              <a:rPr lang="sv-SE" dirty="0"/>
            </a:br>
            <a:r>
              <a:rPr lang="sv-SE" dirty="0"/>
              <a:t> </a:t>
            </a:r>
            <a:r>
              <a:rPr lang="sv-SE" b="1" dirty="0"/>
              <a:t>  5. tillgänglighet till fordon, stationer och hållplatser,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   6. möjligheten att medföra cyklar och villkor för detta,</a:t>
            </a:r>
            <a:br>
              <a:rPr lang="sv-SE" dirty="0"/>
            </a:br>
            <a:r>
              <a:rPr lang="sv-SE" dirty="0"/>
              <a:t>   7. säkerhets- och trygghetsfrågor, och</a:t>
            </a:r>
            <a:br>
              <a:rPr lang="sv-SE" dirty="0"/>
            </a:br>
            <a:r>
              <a:rPr lang="sv-SE" dirty="0"/>
              <a:t>   8. hur transportören kan kontaktas.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93CD77C-81A8-4D82-884B-ABA1F3157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2019-05-08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6792943-8DAC-4665-BF0D-BA1458239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Kollektivtrafikförvaltningen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C1B24D5-8D69-4DBA-87EA-254C8C1A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95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17DBB1-D1C5-42AB-A863-2619600B7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Fältarbete med mätning och fotografering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FF9147-BFA5-4166-8806-DA879CD4C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En markerad identifierad plats längs vägnätet som är skapad för på- och avstigande resenärer till och från kollektivtrafikfordon.</a:t>
            </a:r>
          </a:p>
          <a:p>
            <a:r>
              <a:rPr lang="sv-SE" dirty="0"/>
              <a:t>Verktyg: Surfplatta och måttband</a:t>
            </a:r>
          </a:p>
          <a:p>
            <a:r>
              <a:rPr lang="sv-SE" dirty="0"/>
              <a:t>Hållplatsens identitet</a:t>
            </a:r>
          </a:p>
          <a:p>
            <a:r>
              <a:rPr lang="sv-SE" dirty="0"/>
              <a:t>Plattform –längd, höjd, bredd</a:t>
            </a:r>
          </a:p>
          <a:p>
            <a:r>
              <a:rPr lang="sv-SE" dirty="0"/>
              <a:t>Taktila eller visuella ledstråk</a:t>
            </a:r>
          </a:p>
          <a:p>
            <a:r>
              <a:rPr lang="sv-SE" dirty="0"/>
              <a:t>Kantremsa</a:t>
            </a:r>
          </a:p>
          <a:p>
            <a:r>
              <a:rPr lang="sv-SE" dirty="0"/>
              <a:t>Väderskydd</a:t>
            </a:r>
          </a:p>
          <a:p>
            <a:r>
              <a:rPr lang="sv-SE" dirty="0"/>
              <a:t>Med mera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9A2B805-610F-4FD5-B0DA-84A70E80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2019-05-08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8EBCB8B-0B76-4DB6-8A56-B34973F2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Kollektivtrafikförvaltningen 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7FCDE94-856F-456C-963B-10588F76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0768616"/>
      </p:ext>
    </p:extLst>
  </p:cSld>
  <p:clrMapOvr>
    <a:masterClrMapping/>
  </p:clrMapOvr>
</p:sld>
</file>

<file path=ppt/theme/theme1.xml><?xml version="1.0" encoding="utf-8"?>
<a:theme xmlns:a="http://schemas.openxmlformats.org/drawingml/2006/main" name="VCdag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_standard.potx" id="{151680F3-6FC2-4960-B137-648106B7FBF2}" vid="{FDF325D6-299B-47C8-B8D0-086DBBEE1ED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125def9988a4544907fddb4a09b1af5 xmlns="2f901946-e264-40a9-b252-19c7dedd3add">
      <Terms xmlns="http://schemas.microsoft.com/office/infopath/2007/PartnerControls"/>
    </j125def9988a4544907fddb4a09b1af5>
    <d35d67994db9475aa58636ebfce59533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sv - svenska</TermName>
          <TermId xmlns="http://schemas.microsoft.com/office/infopath/2007/PartnerControls">fc4bf42e-8ca5-492e-bdac-5e5e0115cfa8</TermId>
        </TermInfo>
      </Terms>
    </d35d67994db9475aa58636ebfce59533>
    <ib8be5378b304cd19503fe0f13c962e4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powerpointmall</TermName>
          <TermId xmlns="http://schemas.microsoft.com/office/infopath/2007/PartnerControls">8a709a16-dce5-48c9-b324-adb936197cd8</TermId>
        </TermInfo>
      </Terms>
    </ib8be5378b304cd19503fe0f13c962e4>
    <b949fc07257b40f7b02b2d246d41368f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LD</TermName>
          <TermId xmlns="http://schemas.microsoft.com/office/infopath/2007/PartnerControls">30ac7822-68c2-42d2-8d58-accf1e3539f2</TermId>
        </TermInfo>
      </Terms>
    </b949fc07257b40f7b02b2d246d41368f>
    <TaxCatchAll xmlns="2f901946-e264-40a9-b252-19c7dedd3add">
      <Value>33</Value>
      <Value>620</Value>
      <Value>24</Value>
      <Value>38</Value>
      <Value>1</Value>
    </TaxCatchAll>
    <LD_Informationsklass xmlns="2f901946-e264-40a9-b252-19c7dedd3add">Intern alla</LD_Informationsklass>
    <ib626626c2604ac096d2606abc0b50e1 xmlns="2f901946-e264-40a9-b252-19c7dedd3add">
      <Terms xmlns="http://schemas.microsoft.com/office/infopath/2007/PartnerControls"/>
    </ib626626c2604ac096d2606abc0b50e1>
    <LD_Dokumentansvarig xmlns="2f901946-e264-40a9-b252-19c7dedd3add">
      <UserInfo>
        <DisplayName>Jansson Markus /Central förvaltning Personalenhet /Falun</DisplayName>
        <AccountId>34</AccountId>
        <AccountType/>
      </UserInfo>
    </LD_Dokumentansvarig>
    <l94247903c2249fd91f98a10a58087d0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Standarddokument</TermName>
          <TermId xmlns="http://schemas.microsoft.com/office/infopath/2007/PartnerControls">4d12e0b9-1967-41ec-b4ec-5579d11176b8</TermId>
        </TermInfo>
      </Terms>
    </l94247903c2249fd91f98a10a58087d0>
    <LD_GranskatAv xmlns="2f901946-e264-40a9-b252-19c7dedd3add">
      <UserInfo>
        <DisplayName/>
        <AccountId xsi:nil="true"/>
        <AccountType/>
      </UserInfo>
    </LD_GranskatAv>
    <LD_OldPubliceringsstatus xmlns="2f901946-e264-40a9-b252-19c7dedd3add">Revidering pågår</LD_OldPubliceringsstatus>
    <LD_Publiceringsstatus xmlns="2f901946-e264-40a9-b252-19c7dedd3add">Publicering pågår</LD_Publiceringsstatus>
    <LD_Version xmlns="2f901946-e264-40a9-b252-19c7dedd3add">1.0</LD_Version>
    <LD_ArbetsrumID xmlns="2f901946-e264-40a9-b252-19c7dedd3add">
      <Url xsi:nil="true"/>
      <Description xsi:nil="true"/>
    </LD_ArbetsrumID>
    <LD_Faktaagare xmlns="2f901946-e264-40a9-b252-19c7dedd3add">
      <Url xsi:nil="true"/>
      <Description xsi:nil="true"/>
    </LD_Faktaagare>
    <LD_DokumentID xmlns="2f901946-e264-40a9-b252-19c7dedd3add">
      <Url>http://ar.ltdalarna.se/arbetsrum/OHAR4G1Q/_layouts/15/DocIdRedir.aspx?ID=JHXJTDKSTMXR-638439718-50</Url>
      <Description>JHXJTDKSTMXR-638439718-50</Description>
    </LD_DokumentID>
    <LD_Dokumentstatus xmlns="2f901946-e264-40a9-b252-19c7dedd3add">Godkänt</LD_Dokumentstatus>
    <LD_OldDokumentstatus xmlns="2f901946-e264-40a9-b252-19c7dedd3add">Godkännande pågår</LD_OldDokumentstatus>
    <_dlc_DocId xmlns="c6056b2c-9b66-4941-ba4f-b114eec7ed26">JHXJTDKSTMXR-2145828690-717</_dlc_DocId>
    <_dlc_DocIdUrl xmlns="c6056b2c-9b66-4941-ba4f-b114eec7ed26">
      <Url>http://ar.ltdalarna.se/arbetsrum/OHAR4G1Q/publicerat/_layouts/15/DocIdRedir.aspx?ID=JHXJTDKSTMXR-2145828690-717</Url>
      <Description>JHXJTDKSTMXR-2145828690-717</Description>
    </_dlc_DocIdUrl>
    <LD_Diarienummer xmlns="2f901946-e264-40a9-b252-19c7dedd3add" xsi:nil="true"/>
    <LD_GodkantDatum xmlns="2f901946-e264-40a9-b252-19c7dedd3add">2019-01-14T13:10:16+00:00</LD_GodkantDatum>
    <LD_GodkantAv xmlns="2f901946-e264-40a9-b252-19c7dedd3add">
      <UserInfo>
        <DisplayName>Jansson Markus /Central förvaltning Personalenhet /Falun</DisplayName>
        <AccountId>34</AccountId>
        <AccountType/>
      </UserInfo>
    </LD_GodkantAv>
    <LD_Beslutsnummer xmlns="2f901946-e264-40a9-b252-19c7dedd3add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lankett" ma:contentTypeID="0x010100AC92CF2061C10240851FF38CAA99F4B8020100F310B003C35C654C864C96586056CDEC" ma:contentTypeVersion="295" ma:contentTypeDescription="Skapa ett nytt dokument." ma:contentTypeScope="" ma:versionID="adf12913e0812902d5ce3dea0af71046">
  <xsd:schema xmlns:xsd="http://www.w3.org/2001/XMLSchema" xmlns:xs="http://www.w3.org/2001/XMLSchema" xmlns:p="http://schemas.microsoft.com/office/2006/metadata/properties" xmlns:ns2="2f901946-e264-40a9-b252-19c7dedd3add" xmlns:ns3="c6056b2c-9b66-4941-ba4f-b114eec7ed26" targetNamespace="http://schemas.microsoft.com/office/2006/metadata/properties" ma:root="true" ma:fieldsID="d039476440dfb9f5cc80035c1206fafc" ns2:_="" ns3:_="">
    <xsd:import namespace="2f901946-e264-40a9-b252-19c7dedd3add"/>
    <xsd:import namespace="c6056b2c-9b66-4941-ba4f-b114eec7ed26"/>
    <xsd:element name="properties">
      <xsd:complexType>
        <xsd:sequence>
          <xsd:element name="documentManagement">
            <xsd:complexType>
              <xsd:all>
                <xsd:element ref="ns2:LD_Dokumentansvarig"/>
                <xsd:element ref="ns2:LD_Informationsklass"/>
                <xsd:element ref="ns2:LD_ArbetsrumID" minOccurs="0"/>
                <xsd:element ref="ns2:LD_DokumentID" minOccurs="0"/>
                <xsd:element ref="ns2:LD_Faktaagare" minOccurs="0"/>
                <xsd:element ref="ns2:LD_Version" minOccurs="0"/>
                <xsd:element ref="ns2:LD_GranskatAv" minOccurs="0"/>
                <xsd:element ref="ns2:LD_Dokumentstatus" minOccurs="0"/>
                <xsd:element ref="ns2:LD_Publiceringsstatus" minOccurs="0"/>
                <xsd:element ref="ns2:LD_GodkantAv" minOccurs="0"/>
                <xsd:element ref="ns2:LD_GodkantDatum" minOccurs="0"/>
                <xsd:element ref="ns2:LD_Diarienummer" minOccurs="0"/>
                <xsd:element ref="ns2:LD_Beslutsnummer" minOccurs="0"/>
                <xsd:element ref="ns2:LD_OldPubliceringsstatus" minOccurs="0"/>
                <xsd:element ref="ns2:TaxCatchAll" minOccurs="0"/>
                <xsd:element ref="ns2:l94247903c2249fd91f98a10a58087d0" minOccurs="0"/>
                <xsd:element ref="ns2:b949fc07257b40f7b02b2d246d41368f" minOccurs="0"/>
                <xsd:element ref="ns2:d35d67994db9475aa58636ebfce59533" minOccurs="0"/>
                <xsd:element ref="ns2:j125def9988a4544907fddb4a09b1af5" minOccurs="0"/>
                <xsd:element ref="ns2:ib8be5378b304cd19503fe0f13c962e4" minOccurs="0"/>
                <xsd:element ref="ns2:ib626626c2604ac096d2606abc0b50e1" minOccurs="0"/>
                <xsd:element ref="ns2:LD_OldDokumentstatus" minOccurs="0"/>
                <xsd:element ref="ns2:TaxCatchAllLabe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01946-e264-40a9-b252-19c7dedd3add" elementFormDefault="qualified">
    <xsd:import namespace="http://schemas.microsoft.com/office/2006/documentManagement/types"/>
    <xsd:import namespace="http://schemas.microsoft.com/office/infopath/2007/PartnerControls"/>
    <xsd:element name="LD_Dokumentansvarig" ma:index="2" ma:displayName="Dokumentansvarig" ma:list="UserInfo" ma:internalName="LD_Dokumentansvarig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Informationsklass" ma:index="4" ma:displayName="Informationsklass" ma:default="Intern alla" ma:internalName="LD_Informationsklass" ma:readOnly="false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LD_ArbetsrumID" ma:index="7" nillable="true" ma:displayName="ArbetsrumID" ma:hidden="true" ma:internalName="LD_Arbetsrum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DokumentID" ma:index="8" nillable="true" ma:displayName="LD DokumentID" ma:hidden="true" ma:internalName="LD_Dok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Faktaagare" ma:index="9" nillable="true" ma:displayName="Faktaägare" ma:hidden="true" ma:internalName="LD_Faktaagar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Version" ma:index="10" nillable="true" ma:displayName="Version" ma:internalName="LD_Version" ma:readOnly="false">
      <xsd:simpleType>
        <xsd:restriction base="dms:Text"/>
      </xsd:simpleType>
    </xsd:element>
    <xsd:element name="LD_GranskatAv" ma:index="11" nillable="true" ma:displayName="Granskat av" ma:list="UserInfo" ma:internalName="LD_GranskatAv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Dokumentstatus" ma:index="12" nillable="true" ma:displayName="Dokumentstatus" ma:default="Utkast" ma:hidden="true" ma:internalName="LD_Dokumentstatus" ma:readOnly="false">
      <xsd:simpleType>
        <xsd:restriction base="dms:Choice">
          <xsd:enumeration value="Utkast"/>
          <xsd:enumeration value="Granskning pågår"/>
          <xsd:enumeration value="Granskat"/>
          <xsd:enumeration value="Godkännande pågår"/>
          <xsd:enumeration value="Godkänt"/>
          <xsd:enumeration value="Ej godkänt"/>
          <xsd:enumeration value="Publicerat"/>
          <xsd:enumeration value="Godkänt och publicerat"/>
        </xsd:restriction>
      </xsd:simpleType>
    </xsd:element>
    <xsd:element name="LD_Publiceringsstatus" ma:index="13" nillable="true" ma:displayName="Publiceringsstatus" ma:default="Ej publicerat" ma:hidden="true" ma:internalName="LD_Publiceringsstatus" ma:readOnly="false">
      <xsd:simpleType>
        <xsd:restriction base="dms:Choice">
          <xsd:enumeration value="Ej publicerat"/>
          <xsd:enumeration value="Publicering pågår"/>
          <xsd:enumeration value="Publicerat"/>
          <xsd:enumeration value="Avpublicerat"/>
          <xsd:enumeration value="Revidering krävs"/>
          <xsd:enumeration value="Revidering pågår"/>
        </xsd:restriction>
      </xsd:simpleType>
    </xsd:element>
    <xsd:element name="LD_GodkantAv" ma:index="15" nillable="true" ma:displayName="Godkänt av" ma:list="UserInfo" ma:internalName="LD_GodkantAv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GodkantDatum" ma:index="16" nillable="true" ma:displayName="Godkänt datum" ma:internalName="LD_GodkantDatum" ma:readOnly="false">
      <xsd:simpleType>
        <xsd:restriction base="dms:DateTime"/>
      </xsd:simpleType>
    </xsd:element>
    <xsd:element name="LD_Diarienummer" ma:index="17" nillable="true" ma:displayName="Diarienummer" ma:internalName="LD_Diarienummer" ma:readOnly="false">
      <xsd:simpleType>
        <xsd:restriction base="dms:Text"/>
      </xsd:simpleType>
    </xsd:element>
    <xsd:element name="LD_Beslutsnummer" ma:index="18" nillable="true" ma:displayName="Beslutsnummer" ma:internalName="LD_Beslutsnummer" ma:readOnly="false">
      <xsd:simpleType>
        <xsd:restriction base="dms:Text"/>
      </xsd:simpleType>
    </xsd:element>
    <xsd:element name="LD_OldPubliceringsstatus" ma:index="20" nillable="true" ma:displayName="Old Publiceringsstatus" ma:hidden="true" ma:internalName="LD_OldPubliceringsstatus" ma:readOnly="false">
      <xsd:simpleType>
        <xsd:restriction base="dms:Text"/>
      </xsd:simpleType>
    </xsd:element>
    <xsd:element name="TaxCatchAll" ma:index="21" nillable="true" ma:displayName="Taxonomy Catch All Column" ma:hidden="true" ma:list="{590d8321-ec3a-46c9-8bb0-088c8a285ba7}" ma:internalName="TaxCatchAll" ma:showField="CatchAllData" ma:web="c6056b2c-9b66-4941-ba4f-b114eec7ed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94247903c2249fd91f98a10a58087d0" ma:index="22" nillable="true" ma:taxonomy="true" ma:internalName="l94247903c2249fd91f98a10a58087d0" ma:taxonomyFieldName="LD_Dokumenttyp" ma:displayName="Dokumenttyp" ma:readOnly="false" ma:fieldId="{59424790-3c22-49fd-91f9-8a10a58087d0}" ma:sspId="e7769dcc-5dd1-4f02-a71f-f2e47d1eab4e" ma:termSetId="0f652e80-21f1-4db9-823c-0c440e78a0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49fc07257b40f7b02b2d246d41368f" ma:index="24" ma:taxonomy="true" ma:internalName="b949fc07257b40f7b02b2d246d41368f" ma:taxonomyFieldName="LD_GallerForVerksamhet" ma:displayName="Gäller för verksamhet" ma:readOnly="false" ma:default="" ma:fieldId="{b949fc07-257b-40f7-b02b-2d246d41368f}" ma:taxonomyMulti="true" ma:sspId="e7769dcc-5dd1-4f02-a71f-f2e47d1eab4e" ma:termSetId="fdc1c8bc-96b8-4ad1-a7fe-19ec9003ab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35d67994db9475aa58636ebfce59533" ma:index="25" nillable="true" ma:taxonomy="true" ma:internalName="d35d67994db9475aa58636ebfce59533" ma:taxonomyFieldName="LD_Sprak" ma:displayName="Språk" ma:readOnly="false" ma:default="1;#sv - svenska|fc4bf42e-8ca5-492e-bdac-5e5e0115cfa8" ma:fieldId="{d35d6799-4db9-475a-a586-36ebfce59533}" ma:sspId="e7769dcc-5dd1-4f02-a71f-f2e47d1eab4e" ma:termSetId="34bdb1d3-4598-4ab4-b025-869b2700dd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125def9988a4544907fddb4a09b1af5" ma:index="29" nillable="true" ma:taxonomy="true" ma:internalName="j125def9988a4544907fddb4a09b1af5" ma:taxonomyFieldName="LD_Nyckelord" ma:displayName="Nyckelord" ma:readOnly="false" ma:fieldId="{3125def9-988a-4544-907f-ddb4a09b1af5}" ma:taxonomyMulti="true" ma:sspId="e7769dcc-5dd1-4f02-a71f-f2e47d1eab4e" ma:termSetId="4e71d024-632f-4c5c-a02d-6b344a2d399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8be5378b304cd19503fe0f13c962e4" ma:index="31" nillable="true" ma:taxonomy="true" ma:internalName="ib8be5378b304cd19503fe0f13c962e4" ma:taxonomyFieldName="LD_Dokumentsamling" ma:displayName="Dokumentsamling" ma:readOnly="false" ma:default="" ma:fieldId="{2b8be537-8b30-4cd1-9503-fe0f13c962e4}" ma:taxonomyMulti="true" ma:sspId="e7769dcc-5dd1-4f02-a71f-f2e47d1eab4e" ma:termSetId="616aacf0-f681-4ad1-9a56-1a611ffe041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626626c2604ac096d2606abc0b50e1" ma:index="33" nillable="true" ma:taxonomy="true" ma:internalName="ib626626c2604ac096d2606abc0b50e1" ma:taxonomyFieldName="LD_Process" ma:displayName="Process" ma:readOnly="false" ma:fieldId="{2b626626-c260-4ac0-96d2-606abc0b50e1}" ma:sspId="e7769dcc-5dd1-4f02-a71f-f2e47d1eab4e" ma:termSetId="76f4019a-91e2-4560-b452-ad5219d430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D_OldDokumentstatus" ma:index="34" nillable="true" ma:displayName="Old Dokumentstatus" ma:hidden="true" ma:internalName="LD_OldDokumentstatus" ma:readOnly="false">
      <xsd:simpleType>
        <xsd:restriction base="dms:Text"/>
      </xsd:simpleType>
    </xsd:element>
    <xsd:element name="TaxCatchAllLabel" ma:index="35" nillable="true" ma:displayName="Taxonomy Catch All Column1" ma:hidden="true" ma:list="{590d8321-ec3a-46c9-8bb0-088c8a285ba7}" ma:internalName="TaxCatchAllLabel" ma:readOnly="true" ma:showField="CatchAllDataLabel" ma:web="c6056b2c-9b66-4941-ba4f-b114eec7ed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56b2c-9b66-4941-ba4f-b114eec7ed26" elementFormDefault="qualified">
    <xsd:import namespace="http://schemas.microsoft.com/office/2006/documentManagement/types"/>
    <xsd:import namespace="http://schemas.microsoft.com/office/infopath/2007/PartnerControls"/>
    <xsd:element name="_dlc_DocId" ma:index="37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38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9" nillable="true" ma:displayName="Spara ID" ma:description="Behåll ID vid tilläg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6" ma:displayName="Innehållstyp"/>
        <xsd:element ref="dc:title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e7769dcc-5dd1-4f02-a71f-f2e47d1eab4e" ContentTypeId="0x010100AC92CF2061C10240851FF38CAA99F4B80201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FB3ADD-DCDF-4A07-9C45-CA476A044990}">
  <ds:schemaRefs>
    <ds:schemaRef ds:uri="http://schemas.microsoft.com/office/2006/documentManagement/types"/>
    <ds:schemaRef ds:uri="http://schemas.microsoft.com/office/infopath/2007/PartnerControls"/>
    <ds:schemaRef ds:uri="c6056b2c-9b66-4941-ba4f-b114eec7ed26"/>
    <ds:schemaRef ds:uri="http://purl.org/dc/elements/1.1/"/>
    <ds:schemaRef ds:uri="http://schemas.microsoft.com/office/2006/metadata/properties"/>
    <ds:schemaRef ds:uri="2f901946-e264-40a9-b252-19c7dedd3add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0EFA16D-6D67-4242-869E-4B66269C396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D23F281-1361-48B8-A4C2-FDB1526ECF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901946-e264-40a9-b252-19c7dedd3add"/>
    <ds:schemaRef ds:uri="c6056b2c-9b66-4941-ba4f-b114eec7ed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B908D4C-69A5-4436-ADFD-061832FB1A44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20024E15-E290-4AB3-AE13-73E4633A1C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277</Words>
  <Application>Microsoft Office PowerPoint</Application>
  <PresentationFormat>Bredbild</PresentationFormat>
  <Paragraphs>111</Paragraphs>
  <Slides>16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8" baseType="lpstr">
      <vt:lpstr>Arial</vt:lpstr>
      <vt:lpstr>VCdag</vt:lpstr>
      <vt:lpstr>Ett nytt trafikförsörjningsprogram</vt:lpstr>
      <vt:lpstr>Hur vill vi utveckla kollektivtrafiken?</vt:lpstr>
      <vt:lpstr>Bredd och djup i programmet</vt:lpstr>
      <vt:lpstr>Ökat arbete för bättre tillgänglighet i kollektivtrafiken</vt:lpstr>
      <vt:lpstr>Utvärdering 2017</vt:lpstr>
      <vt:lpstr>Tillgänglighetsstrategi i vardande</vt:lpstr>
      <vt:lpstr>Hållplatshandbok i vardande</vt:lpstr>
      <vt:lpstr>Lagkrav</vt:lpstr>
      <vt:lpstr>Fältarbete med mätning och fotografering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Start: Nu  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Dalarna - Standard Powerpointmall</dc:title>
  <dc:creator>Jansson Markus /Central förvaltning Kommunikationsenhet /Falun</dc:creator>
  <cp:lastModifiedBy>Rosin Mats Olof Rune /Central förvaltning Hälso- och sjukvårdsenhet /Falun</cp:lastModifiedBy>
  <cp:revision>22</cp:revision>
  <dcterms:created xsi:type="dcterms:W3CDTF">2016-11-14T14:16:14Z</dcterms:created>
  <dcterms:modified xsi:type="dcterms:W3CDTF">2019-05-08T08:54:44Z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35d67994db9475aa58636ebfce59533">
    <vt:lpwstr>sv - svenska|fc4bf42e-8ca5-492e-bdac-5e5e0115cfa8</vt:lpwstr>
  </property>
  <property fmtid="{D5CDD505-2E9C-101B-9397-08002B2CF9AE}" pid="3" name="ContentTypeId">
    <vt:lpwstr>0x010100AC92CF2061C10240851FF38CAA99F4B8020100F310B003C35C654C864C96586056CDEC</vt:lpwstr>
  </property>
  <property fmtid="{D5CDD505-2E9C-101B-9397-08002B2CF9AE}" pid="4" name="TaxCatchAll">
    <vt:lpwstr>7;#sv - svenska</vt:lpwstr>
  </property>
  <property fmtid="{D5CDD505-2E9C-101B-9397-08002B2CF9AE}" pid="5" name="LD_GallerForVerksamhet">
    <vt:lpwstr>33;#LD|30ac7822-68c2-42d2-8d58-accf1e3539f2</vt:lpwstr>
  </property>
  <property fmtid="{D5CDD505-2E9C-101B-9397-08002B2CF9AE}" pid="6" name="LD_Process">
    <vt:lpwstr/>
  </property>
  <property fmtid="{D5CDD505-2E9C-101B-9397-08002B2CF9AE}" pid="7" name="LD_Forfattning">
    <vt:lpwstr/>
  </property>
  <property fmtid="{D5CDD505-2E9C-101B-9397-08002B2CF9AE}" pid="8" name="LD_Nyckelord">
    <vt:lpwstr/>
  </property>
  <property fmtid="{D5CDD505-2E9C-101B-9397-08002B2CF9AE}" pid="9" name="LD_Dokumentsamling">
    <vt:lpwstr>620;#powerpointmall|8a709a16-dce5-48c9-b324-adb936197cd8</vt:lpwstr>
  </property>
  <property fmtid="{D5CDD505-2E9C-101B-9397-08002B2CF9AE}" pid="10" name="LD_Dokumenttyp">
    <vt:lpwstr>24;#Standarddokument|4d12e0b9-1967-41ec-b4ec-5579d11176b8</vt:lpwstr>
  </property>
  <property fmtid="{D5CDD505-2E9C-101B-9397-08002B2CF9AE}" pid="11" name="eb7deb89d2814b7b90e1fef0bccd24ec">
    <vt:lpwstr/>
  </property>
  <property fmtid="{D5CDD505-2E9C-101B-9397-08002B2CF9AE}" pid="12" name="c37888536a3e4198892c360a23f46821">
    <vt:lpwstr/>
  </property>
  <property fmtid="{D5CDD505-2E9C-101B-9397-08002B2CF9AE}" pid="13" name="e4631235004c4161a9f23c41f2f2c9d6">
    <vt:lpwstr/>
  </property>
  <property fmtid="{D5CDD505-2E9C-101B-9397-08002B2CF9AE}" pid="14" name="LD_Diagnos">
    <vt:lpwstr/>
  </property>
  <property fmtid="{D5CDD505-2E9C-101B-9397-08002B2CF9AE}" pid="15" name="LD_Sprak">
    <vt:lpwstr>1;#sv - svenska|fc4bf42e-8ca5-492e-bdac-5e5e0115cfa8</vt:lpwstr>
  </property>
  <property fmtid="{D5CDD505-2E9C-101B-9397-08002B2CF9AE}" pid="16" name="LD_MeSHterm">
    <vt:lpwstr/>
  </property>
  <property fmtid="{D5CDD505-2E9C-101B-9397-08002B2CF9AE}" pid="17" name="_dlc_DocIdItemGuid">
    <vt:lpwstr>478ac456-debb-4762-9ea7-ef009ac3d5d6</vt:lpwstr>
  </property>
  <property fmtid="{D5CDD505-2E9C-101B-9397-08002B2CF9AE}" pid="18" name="Granskning">
    <vt:lpwstr/>
  </property>
  <property fmtid="{D5CDD505-2E9C-101B-9397-08002B2CF9AE}" pid="19" name="Order">
    <vt:r8>13100</vt:r8>
  </property>
  <property fmtid="{D5CDD505-2E9C-101B-9397-08002B2CF9AE}" pid="20" name="xd_ProgID">
    <vt:lpwstr/>
  </property>
  <property fmtid="{D5CDD505-2E9C-101B-9397-08002B2CF9AE}" pid="21" name="TemplateUrl">
    <vt:lpwstr/>
  </property>
  <property fmtid="{D5CDD505-2E9C-101B-9397-08002B2CF9AE}" pid="22" name="_CopySource">
    <vt:lpwstr>http://ar.ltdalarna.se/arbetsrum/OHAR4G1Q/4G8V/Lists/informerande/Region Dalarna - Standard Powerpointmall.pptx</vt:lpwstr>
  </property>
  <property fmtid="{D5CDD505-2E9C-101B-9397-08002B2CF9AE}" pid="23" name="Godkännande och publicering">
    <vt:lpwstr>http://ar.ltdalarna.se/arbetsrum/OHAR4G1Q/_layouts/15/wrkstat.aspx?List=897c8b83-9ffe-46c2-b9b4-7cbdc1558ee9&amp;WorkflowInstanceName=23b98503-3154-493f-9ae5-e4c37136ec7d, Godkänt</vt:lpwstr>
  </property>
  <property fmtid="{D5CDD505-2E9C-101B-9397-08002B2CF9AE}" pid="24" name="LD_GiltigtTill">
    <vt:filetime>2022-01-14T13:12:34Z</vt:filetime>
  </property>
  <property fmtid="{D5CDD505-2E9C-101B-9397-08002B2CF9AE}" pid="25" name="LD_Gallringsfrist">
    <vt:lpwstr>38;#3 år|8a73ccd2-b425-41f1-973a-0e59e31951c0</vt:lpwstr>
  </property>
  <property fmtid="{D5CDD505-2E9C-101B-9397-08002B2CF9AE}" pid="26" name="maa9fd36c38347e1a5ddfad159d25a0c">
    <vt:lpwstr>3 år|8a73ccd2-b425-41f1-973a-0e59e31951c0</vt:lpwstr>
  </property>
</Properties>
</file>