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1"/>
  </p:notesMasterIdLst>
  <p:handoutMasterIdLst>
    <p:handoutMasterId r:id="rId12"/>
  </p:handoutMasterIdLst>
  <p:sldIdLst>
    <p:sldId id="256" r:id="rId7"/>
    <p:sldId id="257" r:id="rId8"/>
    <p:sldId id="258" r:id="rId9"/>
    <p:sldId id="259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6"/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433" autoAdjust="0"/>
  </p:normalViewPr>
  <p:slideViewPr>
    <p:cSldViewPr snapToGrid="0">
      <p:cViewPr varScale="1">
        <p:scale>
          <a:sx n="88" d="100"/>
          <a:sy n="88" d="100"/>
        </p:scale>
        <p:origin x="198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2019-09-24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2019-09-24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6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2019-09-24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Information från Hörsel och Syn Region Dalarna och Hjälpmedel Dalarna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Regionens Pensionärsråd och Funktionshinderråd Dalarna</a:t>
            </a:r>
          </a:p>
          <a:p>
            <a:r>
              <a:rPr lang="sv-SE" dirty="0" smtClean="0"/>
              <a:t>19 september 2019</a:t>
            </a:r>
          </a:p>
          <a:p>
            <a:endParaRPr lang="sv-SE" dirty="0"/>
          </a:p>
          <a:p>
            <a:r>
              <a:rPr lang="sv-SE" dirty="0" smtClean="0"/>
              <a:t>Förvaltningschef Helena Strandberg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83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Regionplan 2020-2022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 smtClean="0"/>
              <a:t>Hjälpmedelsnämnden får i uppdrag att utreda ett </a:t>
            </a:r>
            <a:r>
              <a:rPr lang="sv-SE" dirty="0" err="1" smtClean="0"/>
              <a:t>högskostnadsskydd</a:t>
            </a:r>
            <a:r>
              <a:rPr lang="sv-SE" dirty="0" smtClean="0"/>
              <a:t> för hjälpmedel</a:t>
            </a:r>
          </a:p>
          <a:p>
            <a:r>
              <a:rPr lang="sv-SE" dirty="0" smtClean="0"/>
              <a:t>SKL har försökt gjort en utredning, Hjälpmedelsutredningen och ett försök att </a:t>
            </a:r>
            <a:r>
              <a:rPr lang="sv-SE" dirty="0"/>
              <a:t>komma med ett nationellt </a:t>
            </a:r>
            <a:r>
              <a:rPr lang="sv-SE" dirty="0" smtClean="0"/>
              <a:t>beslut </a:t>
            </a:r>
            <a:r>
              <a:rPr lang="sv-SE" dirty="0"/>
              <a:t>(På lika villkor</a:t>
            </a:r>
            <a:r>
              <a:rPr lang="sv-SE" dirty="0" smtClean="0"/>
              <a:t>!) gällande patientavgifter</a:t>
            </a:r>
            <a:r>
              <a:rPr lang="sv-SE" dirty="0"/>
              <a:t>, men inte </a:t>
            </a:r>
            <a:r>
              <a:rPr lang="sv-SE" dirty="0" smtClean="0"/>
              <a:t>lyckats</a:t>
            </a:r>
          </a:p>
          <a:p>
            <a:r>
              <a:rPr lang="sv-SE" dirty="0" smtClean="0"/>
              <a:t>Hjälpmedelsavgifterna skiljer sig åt i </a:t>
            </a:r>
            <a:r>
              <a:rPr lang="sv-SE" smtClean="0"/>
              <a:t>Dalarna men </a:t>
            </a:r>
            <a:r>
              <a:rPr lang="sv-SE" dirty="0" smtClean="0"/>
              <a:t>också </a:t>
            </a:r>
            <a:r>
              <a:rPr lang="sv-SE" smtClean="0"/>
              <a:t>i Sverige</a:t>
            </a:r>
            <a:endParaRPr lang="sv-SE" dirty="0" smtClean="0"/>
          </a:p>
          <a:p>
            <a:r>
              <a:rPr lang="sv-SE" dirty="0" smtClean="0"/>
              <a:t>Verksamheten avser att starta en utredning/genomlysning för att se över hjälpmedelsavgifterna med start vid årsskiftet 2019/2020</a:t>
            </a:r>
          </a:p>
          <a:p>
            <a:r>
              <a:rPr lang="sv-SE" dirty="0" smtClean="0"/>
              <a:t>Involvera Regionens och kommunernas förskrivande enheter samt patientorganisationer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692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Brukarrådet för tolk- och hörselområdet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/>
              <a:t>Hörsel och Syn Region Dalarna, </a:t>
            </a:r>
            <a:r>
              <a:rPr lang="sv-SE" dirty="0" smtClean="0"/>
              <a:t>har utrett </a:t>
            </a:r>
            <a:r>
              <a:rPr lang="sv-SE" dirty="0"/>
              <a:t>hur framtida brukarsamverkan inom tolk- och hörselområdet skulle kunna se ut framöver. </a:t>
            </a:r>
          </a:p>
          <a:p>
            <a:r>
              <a:rPr lang="sv-SE" dirty="0"/>
              <a:t>Hörsel och Syn Region Dalarna tar över brukarsamverkan och </a:t>
            </a:r>
            <a:r>
              <a:rPr lang="sv-SE" dirty="0" smtClean="0"/>
              <a:t>den </a:t>
            </a:r>
            <a:r>
              <a:rPr lang="sv-SE" dirty="0"/>
              <a:t>politiska samverkan sker fortsättningsvis via FRID, Funktionshinderrådet i Dalarna. </a:t>
            </a:r>
          </a:p>
          <a:p>
            <a:r>
              <a:rPr lang="sv-SE" dirty="0"/>
              <a:t>Syftet med  brukarsamverkan är att det är ett forum för dialog mellan verksamheterna och brukarorganisationerna. Förväntningar på samverkansmötena är god dialog och samverkan mellan</a:t>
            </a:r>
            <a:r>
              <a:rPr lang="sv-SE" sz="3200" b="1" dirty="0"/>
              <a:t> </a:t>
            </a:r>
            <a:r>
              <a:rPr lang="sv-SE" dirty="0"/>
              <a:t>brukarorganisationerna </a:t>
            </a:r>
            <a:r>
              <a:rPr lang="sv-SE" dirty="0" smtClean="0"/>
              <a:t>och </a:t>
            </a:r>
            <a:r>
              <a:rPr lang="sv-SE" dirty="0"/>
              <a:t>verksamheterna samt att information från mötena vidarebefordras till medlemmarna i brukarorganisationerna.</a:t>
            </a:r>
          </a:p>
          <a:p>
            <a:r>
              <a:rPr lang="sv-SE" dirty="0"/>
              <a:t>Avgränsning är att det inte är ett forum för politiska frågeställningar samt att det inte är ett forum för individuella frågor eller </a:t>
            </a:r>
            <a:r>
              <a:rPr lang="sv-SE" dirty="0" smtClean="0"/>
              <a:t>problem.</a:t>
            </a:r>
          </a:p>
          <a:p>
            <a:r>
              <a:rPr lang="sv-SE" dirty="0" smtClean="0"/>
              <a:t>Verksamheten </a:t>
            </a:r>
            <a:r>
              <a:rPr lang="sv-SE" dirty="0"/>
              <a:t>kommer initialt att bjuda in till brukarsamverkan fyra gånger/år och två gånger/termin. Brukarorganisationerna utser en ordinarie och en ersättare som av verksamheten ska kallas till mötena. Frågor ska skickas in i förväg inför mötena, utifrån utsatt sista datum. På mötena skrivs minnesanteckningar. Minnesanteckningarna skickas som anmälningsärende till FRID. </a:t>
            </a:r>
            <a:endParaRPr lang="sv-SE" sz="2800" b="1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725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Hjälpmedelscentralens lokaler i Borlänge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Upptäckt av ohälsosamt inomhusklimat</a:t>
            </a:r>
          </a:p>
          <a:p>
            <a:endParaRPr lang="sv-SE" dirty="0" smtClean="0"/>
          </a:p>
          <a:p>
            <a:r>
              <a:rPr lang="sv-SE" dirty="0" smtClean="0"/>
              <a:t>Evakuering av delar av verksamheten</a:t>
            </a:r>
          </a:p>
          <a:p>
            <a:endParaRPr lang="sv-SE" dirty="0" smtClean="0"/>
          </a:p>
          <a:p>
            <a:r>
              <a:rPr lang="sv-SE" dirty="0" smtClean="0"/>
              <a:t>Verksamhetsbeskrivning av lokalförändring</a:t>
            </a:r>
          </a:p>
          <a:p>
            <a:endParaRPr lang="sv-SE" dirty="0" smtClean="0"/>
          </a:p>
          <a:p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250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e7769dcc-5dd1-4f02-a71f-f2e47d1eab4e" ContentTypeId="0x010100AC92CF2061C10240851FF38CAA99F4B80305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tandarddokument" ma:contentTypeID="0x010100AC92CF2061C10240851FF38CAA99F4B80305008A76E1EAC0BE80429A8C335E7FE56C22" ma:contentTypeVersion="291" ma:contentTypeDescription="Skapa ett nytt dokument." ma:contentTypeScope="" ma:versionID="0cd15bfb1e6ec2959baf25081750a06f">
  <xsd:schema xmlns:xsd="http://www.w3.org/2001/XMLSchema" xmlns:xs="http://www.w3.org/2001/XMLSchema" xmlns:p="http://schemas.microsoft.com/office/2006/metadata/properties" xmlns:ns2="2f901946-e264-40a9-b252-19c7dedd3add" xmlns:ns3="c6056b2c-9b66-4941-ba4f-b114eec7ed26" targetNamespace="http://schemas.microsoft.com/office/2006/metadata/properties" ma:root="true" ma:fieldsID="5e0e576270ceee523ca5c109d921670f" ns2:_="" ns3:_="">
    <xsd:import namespace="2f901946-e264-40a9-b252-19c7dedd3add"/>
    <xsd:import namespace="c6056b2c-9b66-4941-ba4f-b114eec7ed26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TaxCatchAllLabel" minOccurs="0"/>
                <xsd:element ref="ns2:ib626626c2604ac096d2606abc0b50e1" minOccurs="0"/>
                <xsd:element ref="ns2:LD_OldDokumentstatus" minOccurs="0"/>
                <xsd:element ref="ns2:LD_OldPubliceringsstatus" minOccurs="0"/>
                <xsd:element ref="ns2:TaxCatchAll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j125def9988a4544907fddb4a09b1af5" minOccurs="0"/>
                <xsd:element ref="ns2:ib8be5378b304cd19503fe0f13c962e4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7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8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9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0" nillable="true" ma:displayName="Version" ma:internalName="LD_Version" ma:readOnly="false">
      <xsd:simpleType>
        <xsd:restriction base="dms:Text"/>
      </xsd:simpleType>
    </xsd:element>
    <xsd:element name="LD_GranskatAv" ma:index="11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2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3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TaxCatchAllLabel" ma:index="15" nillable="true" ma:displayName="Taxonomy Catch All Column1" ma:hidden="true" ma:list="{590d8321-ec3a-46c9-8bb0-088c8a285ba7}" ma:internalName="TaxCatchAllLabel" ma:readOnly="true" ma:showField="CatchAllDataLabel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ib626626c2604ac096d2606abc0b50e1" ma:index="16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17" nillable="true" ma:displayName="Old Dokumentstatus" ma:hidden="true" ma:internalName="LD_OldDokumentstatus" ma:readOnly="false">
      <xsd:simpleType>
        <xsd:restriction base="dms:Text"/>
      </xsd:simpleType>
    </xsd:element>
    <xsd:element name="LD_OldPubliceringsstatus" ma:index="20" nillable="true" ma:displayName="Old Publiceringsstatus" ma:hidden="true" ma:internalName="LD_OldPubliceringsstatus" ma:readOnly="false">
      <xsd:simpleType>
        <xsd:restriction base="dms:Text"/>
      </xsd:simpleType>
    </xsd:element>
    <xsd:element name="TaxCatchAll" ma:index="21" nillable="true" ma:displayName="Taxonomy Catch All Column" ma:hidden="true" ma:list="{590d8321-ec3a-46c9-8bb0-088c8a285ba7}" ma:internalName="TaxCatchAll" ma:showField="CatchAllData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056b2c-9b66-4941-ba4f-b114eec7ed26" elementFormDefault="qualified">
    <xsd:import namespace="http://schemas.microsoft.com/office/2006/documentManagement/types"/>
    <xsd:import namespace="http://schemas.microsoft.com/office/infopath/2007/PartnerControls"/>
    <xsd:element name="_dlc_DocId" ma:index="33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34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5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/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33</Value>
      <Value>24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Personalenhet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Ej 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http://ar.ltdalarna.se/arbetsrum/OHAR4G1Q/4G8V/_layouts/15/DocIdRedir.aspx?ID=JHXJTDKSTMXR-52983094-131</Url>
      <Description>JHXJTDKSTMXR-52983094-131</Description>
    </LD_DokumentID>
    <LD_Dokumentstatus xmlns="2f901946-e264-40a9-b252-19c7dedd3add">Utkast</LD_Dokumentstatus>
    <LD_OldDokumentstatus xmlns="2f901946-e264-40a9-b252-19c7dedd3add" xsi:nil="true"/>
    <_dlc_DocId xmlns="c6056b2c-9b66-4941-ba4f-b114eec7ed26">JHXJTDKSTMXR-2145828690-644</_dlc_DocId>
    <_dlc_DocIdUrl xmlns="c6056b2c-9b66-4941-ba4f-b114eec7ed26">
      <Url>http://ar.ltdalarna.se/arbetsrum/OHAR4G1Q/publicerat/_layouts/15/DocIdRedir.aspx?ID=JHXJTDKSTMXR-2145828690-644</Url>
      <Description>JHXJTDKSTMXR-2145828690-644</Description>
    </_dlc_DocIdUrl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68A5DA-549A-43DF-9D1D-6BC271BC4666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92FF9E6F-2878-476F-BCAF-89ECEA707E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c6056b2c-9b66-4941-ba4f-b114eec7e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EFA16D-6D67-4242-869E-4B66269C3963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C6FB3ADD-DCDF-4A07-9C45-CA476A044990}">
  <ds:schemaRefs>
    <ds:schemaRef ds:uri="2f901946-e264-40a9-b252-19c7dedd3ad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c6056b2c-9b66-4941-ba4f-b114eec7ed26"/>
    <ds:schemaRef ds:uri="http://purl.org/dc/terms/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283</Words>
  <Application>Microsoft Office PowerPoint</Application>
  <PresentationFormat>Bredbild</PresentationFormat>
  <Paragraphs>30</Paragraphs>
  <Slides>4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6" baseType="lpstr">
      <vt:lpstr>Arial</vt:lpstr>
      <vt:lpstr>VCdag</vt:lpstr>
      <vt:lpstr>Information från Hörsel och Syn Region Dalarna och Hjälpmedel Dalarna</vt:lpstr>
      <vt:lpstr>Regionplan 2020-2022</vt:lpstr>
      <vt:lpstr>Brukarrådet för tolk- och hörselområdet</vt:lpstr>
      <vt:lpstr>Hjälpmedelscentralens lokaler i Borlänge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Rosin Mats Olof Rune /Central förvaltning Hälso- och sjukvårdsenhet /Falun</cp:lastModifiedBy>
  <cp:revision>11</cp:revision>
  <dcterms:created xsi:type="dcterms:W3CDTF">2016-11-14T14:16:14Z</dcterms:created>
  <dcterms:modified xsi:type="dcterms:W3CDTF">2019-09-24T09:15:10Z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0x010100AC92CF2061C10240851FF38CAA99F4B80305008A76E1EAC0BE80429A8C335E7FE56C22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/>
  </property>
  <property fmtid="{D5CDD505-2E9C-101B-9397-08002B2CF9AE}" pid="10" name="LD_Dokumenttyp">
    <vt:lpwstr>24;#Standarddokument|4d12e0b9-1967-41ec-b4ec-5579d11176b8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9c95828d-340f-4e38-b502-eeec01a74210</vt:lpwstr>
  </property>
  <property fmtid="{D5CDD505-2E9C-101B-9397-08002B2CF9AE}" pid="18" name="Granskning">
    <vt:lpwstr/>
  </property>
</Properties>
</file>