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60A13A-DB3F-4AD5-B6AF-BDA0278A0A39}" type="datetimeFigureOut">
              <a:rPr lang="sv-SE" smtClean="0"/>
              <a:t>2025-10-21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Office-tema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</cp:revision>
  <dcterms:created xsi:type="dcterms:W3CDTF">2025-10-21T12:10:50Z</dcterms:created>
  <dcterms:modified xsi:type="dcterms:W3CDTF">2025-10-21T12:11:23Z</dcterms:modified>
</cp:coreProperties>
</file>