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A2AD29-0638-4327-9BCF-8545262AC437}" type="doc">
      <dgm:prSet loTypeId="urn:microsoft.com/office/officeart/2005/8/layout/orgChart1" loCatId="hierarchy" qsTypeId="urn:microsoft.com/office/officeart/2005/8/quickstyle/simple3" qsCatId="simple" csTypeId="urn:microsoft.com/office/officeart/2005/8/colors/accent5_5" csCatId="accent5" phldr="1"/>
      <dgm:spPr/>
      <dgm:t>
        <a:bodyPr/>
        <a:lstStyle/>
        <a:p>
          <a:endParaRPr lang="sv-SE"/>
        </a:p>
      </dgm:t>
    </dgm:pt>
    <dgm:pt modelId="{ACA451BF-228D-48D6-A08B-A6239A9789B6}">
      <dgm:prSet custT="1"/>
      <dgm:spPr/>
      <dgm:t>
        <a:bodyPr/>
        <a:lstStyle/>
        <a:p>
          <a:pPr algn="ctr"/>
          <a:r>
            <a:rPr lang="sv-SE" sz="700" b="0">
              <a:latin typeface="Arial" pitchFamily="34" charset="0"/>
              <a:cs typeface="Arial" pitchFamily="34" charset="0"/>
            </a:rPr>
            <a:t>Ambulerande</a:t>
          </a:r>
        </a:p>
        <a:p>
          <a:pPr algn="ctr"/>
          <a:r>
            <a:rPr lang="sv-SE" sz="700" b="0">
              <a:latin typeface="Arial" pitchFamily="34" charset="0"/>
              <a:cs typeface="Arial" pitchFamily="34" charset="0"/>
            </a:rPr>
            <a:t>Mora</a:t>
          </a:r>
        </a:p>
      </dgm:t>
    </dgm:pt>
    <dgm:pt modelId="{52B0A391-4C17-49A0-BA41-3CEC40A1DA04}">
      <dgm:prSet custT="1"/>
      <dgm:spPr/>
      <dgm:t>
        <a:bodyPr/>
        <a:lstStyle/>
        <a:p>
          <a:pPr algn="ctr"/>
          <a:r>
            <a:rPr lang="sv-SE" sz="700" b="1">
              <a:latin typeface="Arial" pitchFamily="34" charset="0"/>
              <a:cs typeface="Arial" pitchFamily="34" charset="0"/>
            </a:rPr>
            <a:t>Pedagogiska hörselvård</a:t>
          </a:r>
        </a:p>
        <a:p>
          <a:pPr algn="ctr"/>
          <a:r>
            <a:rPr lang="sv-SE" sz="700" b="0">
              <a:latin typeface="Arial" pitchFamily="34" charset="0"/>
              <a:cs typeface="Arial" pitchFamily="34" charset="0"/>
            </a:rPr>
            <a:t>Falun</a:t>
          </a:r>
        </a:p>
      </dgm:t>
    </dgm:pt>
    <dgm:pt modelId="{08E9F6A7-ED02-43F8-88D1-5C6A2C6FF1A3}" type="sibTrans" cxnId="{B3F24681-2B02-4133-8A18-5EBBBED3E281}">
      <dgm:prSet/>
      <dgm:spPr/>
      <dgm:t>
        <a:bodyPr/>
        <a:lstStyle/>
        <a:p>
          <a:pPr algn="ctr"/>
          <a:endParaRPr lang="sv-SE" sz="600"/>
        </a:p>
      </dgm:t>
    </dgm:pt>
    <dgm:pt modelId="{A552354D-91D1-408E-AAE4-DF8B1B97020E}" type="parTrans" cxnId="{B3F24681-2B02-4133-8A18-5EBBBED3E281}">
      <dgm:prSet/>
      <dgm:spPr/>
      <dgm:t>
        <a:bodyPr/>
        <a:lstStyle/>
        <a:p>
          <a:pPr algn="ctr"/>
          <a:endParaRPr lang="sv-SE" sz="600" b="1">
            <a:latin typeface="Arial" pitchFamily="34" charset="0"/>
            <a:cs typeface="Arial" pitchFamily="34" charset="0"/>
          </a:endParaRPr>
        </a:p>
      </dgm:t>
    </dgm:pt>
    <dgm:pt modelId="{DE96FD76-E0B7-48ED-BFA4-225C2818012A}">
      <dgm:prSet custT="1"/>
      <dgm:spPr/>
      <dgm:t>
        <a:bodyPr/>
        <a:lstStyle/>
        <a:p>
          <a:pPr algn="ctr"/>
          <a:r>
            <a:rPr lang="sv-SE" sz="700" b="0">
              <a:latin typeface="Arial" pitchFamily="34" charset="0"/>
              <a:cs typeface="Arial" pitchFamily="34" charset="0"/>
            </a:rPr>
            <a:t>Teknisk hörselvård Ambulerande Mora </a:t>
          </a:r>
        </a:p>
      </dgm:t>
    </dgm:pt>
    <dgm:pt modelId="{01B5E773-95F6-456E-A246-C4B69AB132C7}">
      <dgm:prSet custT="1"/>
      <dgm:spPr/>
      <dgm:t>
        <a:bodyPr/>
        <a:lstStyle/>
        <a:p>
          <a:pPr algn="ctr"/>
          <a:r>
            <a:rPr lang="sv-SE" sz="700" b="1">
              <a:latin typeface="Arial" pitchFamily="34" charset="0"/>
              <a:cs typeface="Arial" pitchFamily="34" charset="0"/>
            </a:rPr>
            <a:t>Hörcentral Falun Teknisk hörselvård</a:t>
          </a:r>
        </a:p>
        <a:p>
          <a:pPr algn="ctr"/>
          <a:r>
            <a:rPr lang="sv-SE" sz="700" b="0">
              <a:latin typeface="Arial" pitchFamily="34" charset="0"/>
              <a:cs typeface="Arial" pitchFamily="34" charset="0"/>
            </a:rPr>
            <a:t>Falun</a:t>
          </a:r>
        </a:p>
      </dgm:t>
    </dgm:pt>
    <dgm:pt modelId="{8246AA61-7014-4D28-B150-7C6D0086A7F4}" type="sibTrans" cxnId="{9DC3C332-3FB1-49E2-AC92-2CE5AA1A98F9}">
      <dgm:prSet/>
      <dgm:spPr/>
      <dgm:t>
        <a:bodyPr/>
        <a:lstStyle/>
        <a:p>
          <a:pPr algn="ctr"/>
          <a:endParaRPr lang="sv-SE" sz="600"/>
        </a:p>
      </dgm:t>
    </dgm:pt>
    <dgm:pt modelId="{8444AF66-211B-40E8-95A0-821539126367}" type="parTrans" cxnId="{9DC3C332-3FB1-49E2-AC92-2CE5AA1A98F9}">
      <dgm:prSet/>
      <dgm:spPr/>
      <dgm:t>
        <a:bodyPr/>
        <a:lstStyle/>
        <a:p>
          <a:pPr algn="ctr"/>
          <a:endParaRPr lang="sv-SE" sz="600" b="1">
            <a:latin typeface="Arial" pitchFamily="34" charset="0"/>
            <a:cs typeface="Arial" pitchFamily="34" charset="0"/>
          </a:endParaRPr>
        </a:p>
      </dgm:t>
    </dgm:pt>
    <dgm:pt modelId="{7BC957FD-C8C5-419A-AC5E-FDDFD5B427EF}">
      <dgm:prSet custT="1"/>
      <dgm:spPr/>
      <dgm:t>
        <a:bodyPr/>
        <a:lstStyle/>
        <a:p>
          <a:pPr algn="ctr"/>
          <a:r>
            <a:rPr lang="sv-SE" sz="700" b="0">
              <a:latin typeface="Arial" pitchFamily="34" charset="0"/>
              <a:cs typeface="Arial" pitchFamily="34" charset="0"/>
            </a:rPr>
            <a:t>Hörcentral</a:t>
          </a:r>
          <a:br>
            <a:rPr lang="sv-SE" sz="700" b="0">
              <a:latin typeface="Arial" pitchFamily="34" charset="0"/>
              <a:cs typeface="Arial" pitchFamily="34" charset="0"/>
            </a:rPr>
          </a:br>
          <a:r>
            <a:rPr lang="sv-SE" sz="700" b="0">
              <a:latin typeface="Arial" pitchFamily="34" charset="0"/>
              <a:cs typeface="Arial" pitchFamily="34" charset="0"/>
            </a:rPr>
            <a:t>Borlänge</a:t>
          </a:r>
        </a:p>
      </dgm:t>
    </dgm:pt>
    <dgm:pt modelId="{04C2C0C3-A341-4848-9CDB-5C0C536C9E2F}">
      <dgm:prSet custT="1"/>
      <dgm:spPr/>
      <dgm:t>
        <a:bodyPr/>
        <a:lstStyle/>
        <a:p>
          <a:pPr algn="ctr"/>
          <a:r>
            <a:rPr lang="sv-SE" sz="700" b="0">
              <a:latin typeface="Arial" pitchFamily="34" charset="0"/>
              <a:cs typeface="Arial" pitchFamily="34" charset="0"/>
            </a:rPr>
            <a:t>Hörcentral</a:t>
          </a:r>
          <a:br>
            <a:rPr lang="sv-SE" sz="700" b="0">
              <a:latin typeface="Arial" pitchFamily="34" charset="0"/>
              <a:cs typeface="Arial" pitchFamily="34" charset="0"/>
            </a:rPr>
          </a:br>
          <a:r>
            <a:rPr lang="sv-SE" sz="700" b="0">
              <a:latin typeface="Arial" pitchFamily="34" charset="0"/>
              <a:cs typeface="Arial" pitchFamily="34" charset="0"/>
            </a:rPr>
            <a:t>Mora</a:t>
          </a:r>
        </a:p>
      </dgm:t>
    </dgm:pt>
    <dgm:pt modelId="{00170B2C-176E-40DE-87F0-F6568A7C56CA}">
      <dgm:prSet custT="1"/>
      <dgm:spPr/>
      <dgm:t>
        <a:bodyPr/>
        <a:lstStyle/>
        <a:p>
          <a:pPr algn="ctr"/>
          <a:endParaRPr lang="sv-SE" sz="800" b="1" dirty="0">
            <a:latin typeface="Arial" pitchFamily="34" charset="0"/>
            <a:cs typeface="Arial" pitchFamily="34" charset="0"/>
          </a:endParaRPr>
        </a:p>
        <a:p>
          <a:pPr algn="ctr"/>
          <a:r>
            <a:rPr lang="sv-SE" sz="700" b="1" dirty="0">
              <a:latin typeface="Arial" pitchFamily="34" charset="0"/>
              <a:cs typeface="Arial" pitchFamily="34" charset="0"/>
            </a:rPr>
            <a:t>Hörcentral</a:t>
          </a:r>
        </a:p>
        <a:p>
          <a:pPr algn="ctr"/>
          <a:r>
            <a:rPr lang="sv-SE" sz="700" b="0" dirty="0">
              <a:latin typeface="Arial" pitchFamily="34" charset="0"/>
              <a:cs typeface="Arial" pitchFamily="34" charset="0"/>
            </a:rPr>
            <a:t>Borlänge Ludvika Mora</a:t>
          </a:r>
          <a:r>
            <a:rPr lang="sv-SE" sz="800" b="1" dirty="0">
              <a:latin typeface="Arial" pitchFamily="34" charset="0"/>
              <a:cs typeface="Arial" pitchFamily="34" charset="0"/>
            </a:rPr>
            <a:t/>
          </a:r>
          <a:br>
            <a:rPr lang="sv-SE" sz="800" b="1" dirty="0">
              <a:latin typeface="Arial" pitchFamily="34" charset="0"/>
              <a:cs typeface="Arial" pitchFamily="34" charset="0"/>
            </a:rPr>
          </a:br>
          <a:r>
            <a:rPr lang="sv-SE" sz="800" b="1" dirty="0">
              <a:latin typeface="Arial" pitchFamily="34" charset="0"/>
              <a:cs typeface="Arial" pitchFamily="34" charset="0"/>
            </a:rPr>
            <a:t/>
          </a:r>
          <a:br>
            <a:rPr lang="sv-SE" sz="800" b="1" dirty="0">
              <a:latin typeface="Arial" pitchFamily="34" charset="0"/>
              <a:cs typeface="Arial" pitchFamily="34" charset="0"/>
            </a:rPr>
          </a:br>
          <a:endParaRPr lang="sv-SE" sz="600" b="0" dirty="0">
            <a:latin typeface="Arial" pitchFamily="34" charset="0"/>
            <a:cs typeface="Arial" pitchFamily="34" charset="0"/>
          </a:endParaRPr>
        </a:p>
      </dgm:t>
    </dgm:pt>
    <dgm:pt modelId="{F19EECE6-AE14-4623-B815-BB3EB1C9A914}" type="sibTrans" cxnId="{030C57C2-A877-467E-9FA0-B9A801DBEB0E}">
      <dgm:prSet/>
      <dgm:spPr/>
      <dgm:t>
        <a:bodyPr/>
        <a:lstStyle/>
        <a:p>
          <a:pPr algn="ctr"/>
          <a:endParaRPr lang="sv-SE" sz="600"/>
        </a:p>
      </dgm:t>
    </dgm:pt>
    <dgm:pt modelId="{0C508835-74D1-454B-A2FB-94FC2859E185}" type="parTrans" cxnId="{030C57C2-A877-467E-9FA0-B9A801DBEB0E}">
      <dgm:prSet/>
      <dgm:spPr/>
      <dgm:t>
        <a:bodyPr/>
        <a:lstStyle/>
        <a:p>
          <a:pPr algn="ctr"/>
          <a:endParaRPr lang="sv-SE" sz="600" b="1">
            <a:latin typeface="Arial" pitchFamily="34" charset="0"/>
            <a:cs typeface="Arial" pitchFamily="34" charset="0"/>
          </a:endParaRPr>
        </a:p>
      </dgm:t>
    </dgm:pt>
    <dgm:pt modelId="{23E975CD-7B67-43FE-B339-7B682D9FAC8B}" type="sibTrans" cxnId="{3CD941DE-274B-4C5B-9C53-0C22D3D11D5C}">
      <dgm:prSet/>
      <dgm:spPr/>
      <dgm:t>
        <a:bodyPr/>
        <a:lstStyle/>
        <a:p>
          <a:pPr algn="ctr"/>
          <a:endParaRPr lang="sv-SE" sz="600"/>
        </a:p>
      </dgm:t>
    </dgm:pt>
    <dgm:pt modelId="{405A6FE3-013A-4D00-9326-5A14C961D88D}" type="parTrans" cxnId="{3CD941DE-274B-4C5B-9C53-0C22D3D11D5C}">
      <dgm:prSet/>
      <dgm:spPr/>
      <dgm:t>
        <a:bodyPr/>
        <a:lstStyle/>
        <a:p>
          <a:pPr algn="ctr"/>
          <a:endParaRPr lang="sv-SE" sz="600" b="1">
            <a:latin typeface="Arial" pitchFamily="34" charset="0"/>
            <a:cs typeface="Arial" pitchFamily="34" charset="0"/>
          </a:endParaRPr>
        </a:p>
      </dgm:t>
    </dgm:pt>
    <dgm:pt modelId="{9E37D02A-7DF7-402C-99C7-72F42DB24791}" type="sibTrans" cxnId="{A72C9DB6-0E92-4D61-968B-9D4361F4B52F}">
      <dgm:prSet/>
      <dgm:spPr/>
      <dgm:t>
        <a:bodyPr/>
        <a:lstStyle/>
        <a:p>
          <a:pPr algn="ctr"/>
          <a:endParaRPr lang="sv-SE" sz="600"/>
        </a:p>
      </dgm:t>
    </dgm:pt>
    <dgm:pt modelId="{836A756E-43DC-4FC4-8C1B-9E0E7B9455E4}" type="parTrans" cxnId="{A72C9DB6-0E92-4D61-968B-9D4361F4B52F}">
      <dgm:prSet/>
      <dgm:spPr/>
      <dgm:t>
        <a:bodyPr/>
        <a:lstStyle/>
        <a:p>
          <a:pPr algn="ctr"/>
          <a:endParaRPr lang="sv-SE" sz="600" b="1">
            <a:latin typeface="Arial" pitchFamily="34" charset="0"/>
            <a:cs typeface="Arial" pitchFamily="34" charset="0"/>
          </a:endParaRPr>
        </a:p>
      </dgm:t>
    </dgm:pt>
    <dgm:pt modelId="{CB81F909-4A0C-42F9-93E6-371CAA397829}" type="sibTrans" cxnId="{A7591125-24DD-4B1E-8CAC-CAE488F7F8BF}">
      <dgm:prSet/>
      <dgm:spPr/>
      <dgm:t>
        <a:bodyPr/>
        <a:lstStyle/>
        <a:p>
          <a:pPr algn="ctr"/>
          <a:endParaRPr lang="sv-SE" sz="600"/>
        </a:p>
      </dgm:t>
    </dgm:pt>
    <dgm:pt modelId="{1EE52707-E100-485A-83C8-A135059420D5}" type="parTrans" cxnId="{A7591125-24DD-4B1E-8CAC-CAE488F7F8BF}">
      <dgm:prSet/>
      <dgm:spPr/>
      <dgm:t>
        <a:bodyPr/>
        <a:lstStyle/>
        <a:p>
          <a:pPr algn="ctr"/>
          <a:endParaRPr lang="sv-SE" sz="600" b="1">
            <a:latin typeface="Arial" pitchFamily="34" charset="0"/>
            <a:cs typeface="Arial" pitchFamily="34" charset="0"/>
          </a:endParaRPr>
        </a:p>
      </dgm:t>
    </dgm:pt>
    <dgm:pt modelId="{42F47FC4-F554-49B0-B3AA-7DB55F834475}" type="sibTrans" cxnId="{67A58D27-B24E-4C9C-813C-06D59D4F88B1}">
      <dgm:prSet/>
      <dgm:spPr/>
      <dgm:t>
        <a:bodyPr/>
        <a:lstStyle/>
        <a:p>
          <a:pPr algn="ctr"/>
          <a:endParaRPr lang="sv-SE" sz="600"/>
        </a:p>
      </dgm:t>
    </dgm:pt>
    <dgm:pt modelId="{825DC9D4-DA95-4920-8386-768BA9FCD250}" type="parTrans" cxnId="{67A58D27-B24E-4C9C-813C-06D59D4F88B1}">
      <dgm:prSet/>
      <dgm:spPr/>
      <dgm:t>
        <a:bodyPr/>
        <a:lstStyle/>
        <a:p>
          <a:pPr algn="ctr"/>
          <a:endParaRPr lang="sv-SE" sz="600" b="1">
            <a:latin typeface="Arial" pitchFamily="34" charset="0"/>
            <a:cs typeface="Arial" pitchFamily="34" charset="0"/>
          </a:endParaRPr>
        </a:p>
      </dgm:t>
    </dgm:pt>
    <dgm:pt modelId="{E7D01B63-5535-4131-9F77-6D4AF05D9B05}">
      <dgm:prSet custT="1"/>
      <dgm:spPr>
        <a:gradFill rotWithShape="0">
          <a:gsLst>
            <a:gs pos="0">
              <a:srgbClr val="FFFF00"/>
            </a:gs>
            <a:gs pos="35000">
              <a:schemeClr val="accent5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</a:gradFill>
      </dgm:spPr>
      <dgm:t>
        <a:bodyPr/>
        <a:lstStyle/>
        <a:p>
          <a:r>
            <a:rPr lang="sv-SE" sz="700" b="0">
              <a:latin typeface="Arial" pitchFamily="34" charset="0"/>
              <a:cs typeface="Arial" pitchFamily="34" charset="0"/>
            </a:rPr>
            <a:t>Filial</a:t>
          </a:r>
          <a:br>
            <a:rPr lang="sv-SE" sz="700" b="0">
              <a:latin typeface="Arial" pitchFamily="34" charset="0"/>
              <a:cs typeface="Arial" pitchFamily="34" charset="0"/>
            </a:rPr>
          </a:br>
          <a:r>
            <a:rPr lang="sv-SE" sz="700" b="0">
              <a:latin typeface="Arial" pitchFamily="34" charset="0"/>
              <a:cs typeface="Arial" pitchFamily="34" charset="0"/>
            </a:rPr>
            <a:t>Mora</a:t>
          </a:r>
        </a:p>
      </dgm:t>
    </dgm:pt>
    <dgm:pt modelId="{9F8108B0-290F-4A71-A4CD-F8616F05D460}">
      <dgm:prSet custT="1"/>
      <dgm:spPr>
        <a:gradFill rotWithShape="0">
          <a:gsLst>
            <a:gs pos="0">
              <a:srgbClr val="FFFF00"/>
            </a:gs>
            <a:gs pos="35000">
              <a:schemeClr val="accent5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</a:gradFill>
      </dgm:spPr>
      <dgm:t>
        <a:bodyPr/>
        <a:lstStyle/>
        <a:p>
          <a:r>
            <a:rPr lang="sv-SE" sz="700" b="0">
              <a:latin typeface="Arial" pitchFamily="34" charset="0"/>
              <a:cs typeface="Arial" pitchFamily="34" charset="0"/>
            </a:rPr>
            <a:t>Filial</a:t>
          </a:r>
          <a:br>
            <a:rPr lang="sv-SE" sz="700" b="0">
              <a:latin typeface="Arial" pitchFamily="34" charset="0"/>
              <a:cs typeface="Arial" pitchFamily="34" charset="0"/>
            </a:rPr>
          </a:br>
          <a:r>
            <a:rPr lang="sv-SE" sz="700" b="0">
              <a:latin typeface="Arial" pitchFamily="34" charset="0"/>
              <a:cs typeface="Arial" pitchFamily="34" charset="0"/>
            </a:rPr>
            <a:t>Ludvika</a:t>
          </a:r>
        </a:p>
      </dgm:t>
    </dgm:pt>
    <dgm:pt modelId="{89AF2E2E-4F87-4BF0-99A0-EA039D90D21B}">
      <dgm:prSet custT="1"/>
      <dgm:spPr>
        <a:gradFill rotWithShape="0">
          <a:gsLst>
            <a:gs pos="0">
              <a:srgbClr val="FFFF00"/>
            </a:gs>
            <a:gs pos="35000">
              <a:schemeClr val="accent5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</a:gradFill>
      </dgm:spPr>
      <dgm:t>
        <a:bodyPr/>
        <a:lstStyle/>
        <a:p>
          <a:r>
            <a:rPr lang="sv-SE" sz="700" b="0">
              <a:latin typeface="Arial" pitchFamily="34" charset="0"/>
              <a:cs typeface="Arial" pitchFamily="34" charset="0"/>
            </a:rPr>
            <a:t>Filial</a:t>
          </a:r>
          <a:br>
            <a:rPr lang="sv-SE" sz="700" b="0">
              <a:latin typeface="Arial" pitchFamily="34" charset="0"/>
              <a:cs typeface="Arial" pitchFamily="34" charset="0"/>
            </a:rPr>
          </a:br>
          <a:r>
            <a:rPr lang="sv-SE" sz="700" b="0">
              <a:latin typeface="Arial" pitchFamily="34" charset="0"/>
              <a:cs typeface="Arial" pitchFamily="34" charset="0"/>
            </a:rPr>
            <a:t>Avesta</a:t>
          </a:r>
        </a:p>
      </dgm:t>
    </dgm:pt>
    <dgm:pt modelId="{7369153D-DF6D-45C1-9167-DC5194E82605}">
      <dgm:prSet custT="1"/>
      <dgm:spPr>
        <a:gradFill rotWithShape="0">
          <a:gsLst>
            <a:gs pos="0">
              <a:srgbClr val="FFFF00"/>
            </a:gs>
            <a:gs pos="35000">
              <a:schemeClr val="accent5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</a:gradFill>
      </dgm:spPr>
      <dgm:t>
        <a:bodyPr/>
        <a:lstStyle/>
        <a:p>
          <a:r>
            <a:rPr lang="sv-SE" sz="700" b="0">
              <a:latin typeface="Arial" pitchFamily="34" charset="0"/>
              <a:cs typeface="Arial" pitchFamily="34" charset="0"/>
            </a:rPr>
            <a:t>Aktiv Ortopedtekn</a:t>
          </a:r>
          <a:br>
            <a:rPr lang="sv-SE" sz="700" b="0">
              <a:latin typeface="Arial" pitchFamily="34" charset="0"/>
              <a:cs typeface="Arial" pitchFamily="34" charset="0"/>
            </a:rPr>
          </a:br>
          <a:r>
            <a:rPr lang="sv-SE" sz="700" b="0">
              <a:latin typeface="Arial" pitchFamily="34" charset="0"/>
              <a:cs typeface="Arial" pitchFamily="34" charset="0"/>
            </a:rPr>
            <a:t>Falun</a:t>
          </a:r>
        </a:p>
      </dgm:t>
    </dgm:pt>
    <dgm:pt modelId="{25A46F73-ADCB-49BB-8A42-E295723E2B94}" type="sibTrans" cxnId="{FC4569E0-A387-4228-A9DD-E4C685F71C9F}">
      <dgm:prSet/>
      <dgm:spPr/>
      <dgm:t>
        <a:bodyPr/>
        <a:lstStyle/>
        <a:p>
          <a:endParaRPr lang="sv-SE" sz="600"/>
        </a:p>
      </dgm:t>
    </dgm:pt>
    <dgm:pt modelId="{30A23DEC-1873-4994-AB05-A606079AD011}" type="parTrans" cxnId="{FC4569E0-A387-4228-A9DD-E4C685F71C9F}">
      <dgm:prSet/>
      <dgm:spPr/>
      <dgm:t>
        <a:bodyPr/>
        <a:lstStyle/>
        <a:p>
          <a:endParaRPr lang="sv-SE" sz="600" b="0">
            <a:latin typeface="Arial" pitchFamily="34" charset="0"/>
            <a:cs typeface="Arial" pitchFamily="34" charset="0"/>
          </a:endParaRPr>
        </a:p>
      </dgm:t>
    </dgm:pt>
    <dgm:pt modelId="{9EA95884-8521-47B0-B59F-84E37D5B8555}" type="sibTrans" cxnId="{F2307916-1FF8-4B08-98BC-1D6644D85AAE}">
      <dgm:prSet/>
      <dgm:spPr/>
      <dgm:t>
        <a:bodyPr/>
        <a:lstStyle/>
        <a:p>
          <a:endParaRPr lang="sv-SE" sz="600"/>
        </a:p>
      </dgm:t>
    </dgm:pt>
    <dgm:pt modelId="{814C74F8-48F7-4937-8664-C3BBA663AC77}" type="parTrans" cxnId="{F2307916-1FF8-4B08-98BC-1D6644D85AAE}">
      <dgm:prSet/>
      <dgm:spPr/>
      <dgm:t>
        <a:bodyPr/>
        <a:lstStyle/>
        <a:p>
          <a:endParaRPr lang="sv-SE" sz="600" b="0">
            <a:latin typeface="Arial" pitchFamily="34" charset="0"/>
            <a:cs typeface="Arial" pitchFamily="34" charset="0"/>
          </a:endParaRPr>
        </a:p>
      </dgm:t>
    </dgm:pt>
    <dgm:pt modelId="{29D915A3-A0BD-4F6B-9D4A-119001356962}" type="sibTrans" cxnId="{184700C7-B022-43F9-95A4-925693AF5DC8}">
      <dgm:prSet/>
      <dgm:spPr/>
      <dgm:t>
        <a:bodyPr/>
        <a:lstStyle/>
        <a:p>
          <a:endParaRPr lang="sv-SE" sz="600"/>
        </a:p>
      </dgm:t>
    </dgm:pt>
    <dgm:pt modelId="{CFB44C96-52FD-40CC-80B9-104CC432B38C}" type="parTrans" cxnId="{184700C7-B022-43F9-95A4-925693AF5DC8}">
      <dgm:prSet/>
      <dgm:spPr/>
      <dgm:t>
        <a:bodyPr/>
        <a:lstStyle/>
        <a:p>
          <a:endParaRPr lang="sv-SE" sz="600" b="0">
            <a:latin typeface="Arial" pitchFamily="34" charset="0"/>
            <a:cs typeface="Arial" pitchFamily="34" charset="0"/>
          </a:endParaRPr>
        </a:p>
      </dgm:t>
    </dgm:pt>
    <dgm:pt modelId="{451F7A48-1A97-4EA2-8590-E4A3AF24FD04}">
      <dgm:prSet custT="1"/>
      <dgm:spPr/>
      <dgm:t>
        <a:bodyPr/>
        <a:lstStyle/>
        <a:p>
          <a:r>
            <a:rPr lang="sv-SE" sz="700" b="0">
              <a:latin typeface="Arial" pitchFamily="34" charset="0"/>
              <a:cs typeface="Arial" pitchFamily="34" charset="0"/>
            </a:rPr>
            <a:t>Ortoped</a:t>
          </a:r>
          <a:br>
            <a:rPr lang="sv-SE" sz="700" b="0">
              <a:latin typeface="Arial" pitchFamily="34" charset="0"/>
              <a:cs typeface="Arial" pitchFamily="34" charset="0"/>
            </a:rPr>
          </a:br>
          <a:r>
            <a:rPr lang="sv-SE" sz="700" b="0">
              <a:latin typeface="Arial" pitchFamily="34" charset="0"/>
              <a:cs typeface="Arial" pitchFamily="34" charset="0"/>
            </a:rPr>
            <a:t>tekn</a:t>
          </a:r>
          <a:br>
            <a:rPr lang="sv-SE" sz="700" b="0">
              <a:latin typeface="Arial" pitchFamily="34" charset="0"/>
              <a:cs typeface="Arial" pitchFamily="34" charset="0"/>
            </a:rPr>
          </a:br>
          <a:r>
            <a:rPr lang="sv-SE" sz="700" b="0">
              <a:latin typeface="Arial" pitchFamily="34" charset="0"/>
              <a:cs typeface="Arial" pitchFamily="34" charset="0"/>
            </a:rPr>
            <a:t>verksamhet</a:t>
          </a:r>
        </a:p>
      </dgm:t>
    </dgm:pt>
    <dgm:pt modelId="{03FC5290-5CDB-40F1-AD8F-90AEE6E2FD2A}" type="sibTrans" cxnId="{2A9B56BA-EBAB-4F47-81DB-456B342ABCAC}">
      <dgm:prSet/>
      <dgm:spPr/>
      <dgm:t>
        <a:bodyPr/>
        <a:lstStyle/>
        <a:p>
          <a:endParaRPr lang="sv-SE" sz="600"/>
        </a:p>
      </dgm:t>
    </dgm:pt>
    <dgm:pt modelId="{BD560DFF-F0EB-4C02-A58C-97BA05215EE3}" type="parTrans" cxnId="{2A9B56BA-EBAB-4F47-81DB-456B342ABCAC}">
      <dgm:prSet/>
      <dgm:spPr>
        <a:ln>
          <a:noFill/>
        </a:ln>
      </dgm:spPr>
      <dgm:t>
        <a:bodyPr/>
        <a:lstStyle/>
        <a:p>
          <a:endParaRPr lang="sv-SE" sz="600" b="1"/>
        </a:p>
      </dgm:t>
    </dgm:pt>
    <dgm:pt modelId="{B0D8CA58-7A7C-4D56-9955-D304562E9CA6}">
      <dgm:prSet custT="1"/>
      <dgm:spPr/>
      <dgm:t>
        <a:bodyPr/>
        <a:lstStyle/>
        <a:p>
          <a:r>
            <a:rPr lang="sv-SE" sz="700" b="0">
              <a:latin typeface="Arial" pitchFamily="34" charset="0"/>
              <a:cs typeface="Arial" pitchFamily="34" charset="0"/>
            </a:rPr>
            <a:t>Hårersättning</a:t>
          </a:r>
        </a:p>
      </dgm:t>
    </dgm:pt>
    <dgm:pt modelId="{B28CF8AD-78A3-414F-99C7-B3FE14C184BF}">
      <dgm:prSet custT="1"/>
      <dgm:spPr/>
      <dgm:t>
        <a:bodyPr/>
        <a:lstStyle/>
        <a:p>
          <a:pPr algn="ctr"/>
          <a:r>
            <a:rPr lang="sv-SE" sz="700" b="1">
              <a:latin typeface="Arial" pitchFamily="34" charset="0"/>
              <a:cs typeface="Arial" pitchFamily="34" charset="0"/>
            </a:rPr>
            <a:t>Entreprenad</a:t>
          </a:r>
          <a:r>
            <a:rPr lang="sv-SE" sz="800" b="1">
              <a:latin typeface="Arial" pitchFamily="34" charset="0"/>
              <a:cs typeface="Arial" pitchFamily="34" charset="0"/>
            </a:rPr>
            <a:t/>
          </a:r>
          <a:br>
            <a:rPr lang="sv-SE" sz="800" b="1">
              <a:latin typeface="Arial" pitchFamily="34" charset="0"/>
              <a:cs typeface="Arial" pitchFamily="34" charset="0"/>
            </a:rPr>
          </a:br>
          <a:endParaRPr lang="sv-SE" sz="700" b="0">
            <a:latin typeface="Arial" pitchFamily="34" charset="0"/>
            <a:cs typeface="Arial" pitchFamily="34" charset="0"/>
          </a:endParaRPr>
        </a:p>
      </dgm:t>
    </dgm:pt>
    <dgm:pt modelId="{AF9C0979-DB38-4EA1-BB1B-45ECD152E16D}" type="sibTrans" cxnId="{80077B6E-BE3F-4C34-9CF7-C316C7DE511A}">
      <dgm:prSet/>
      <dgm:spPr/>
      <dgm:t>
        <a:bodyPr/>
        <a:lstStyle/>
        <a:p>
          <a:endParaRPr lang="sv-SE" sz="600"/>
        </a:p>
      </dgm:t>
    </dgm:pt>
    <dgm:pt modelId="{9728BF6F-2359-4DFC-B5DF-A5552C91D603}" type="parTrans" cxnId="{80077B6E-BE3F-4C34-9CF7-C316C7DE511A}">
      <dgm:prSet/>
      <dgm:spPr/>
      <dgm:t>
        <a:bodyPr/>
        <a:lstStyle/>
        <a:p>
          <a:endParaRPr lang="sv-SE" sz="600" b="1">
            <a:latin typeface="Arial" pitchFamily="34" charset="0"/>
            <a:cs typeface="Arial" pitchFamily="34" charset="0"/>
          </a:endParaRPr>
        </a:p>
      </dgm:t>
    </dgm:pt>
    <dgm:pt modelId="{009A50A6-E1EE-49E3-BEB1-069E1681A8D1}" type="sibTrans" cxnId="{92349DD8-17B3-4908-B919-E0056650C04B}">
      <dgm:prSet/>
      <dgm:spPr/>
      <dgm:t>
        <a:bodyPr/>
        <a:lstStyle/>
        <a:p>
          <a:endParaRPr lang="sv-SE" sz="600"/>
        </a:p>
      </dgm:t>
    </dgm:pt>
    <dgm:pt modelId="{CBA080D2-1F94-43EC-9CD3-9CBA17D81DD6}" type="parTrans" cxnId="{92349DD8-17B3-4908-B919-E0056650C04B}">
      <dgm:prSet/>
      <dgm:spPr/>
      <dgm:t>
        <a:bodyPr/>
        <a:lstStyle/>
        <a:p>
          <a:endParaRPr lang="sv-SE" sz="600" b="1">
            <a:latin typeface="Arial" pitchFamily="34" charset="0"/>
            <a:cs typeface="Arial" pitchFamily="34" charset="0"/>
          </a:endParaRPr>
        </a:p>
      </dgm:t>
    </dgm:pt>
    <dgm:pt modelId="{E6513825-5937-4822-BA8B-9917ED691226}">
      <dgm:prSet custT="1"/>
      <dgm:spPr/>
      <dgm:t>
        <a:bodyPr/>
        <a:lstStyle/>
        <a:p>
          <a:pPr algn="ctr"/>
          <a:r>
            <a:rPr lang="sv-SE" sz="700" b="1">
              <a:latin typeface="Arial" pitchFamily="34" charset="0"/>
              <a:cs typeface="Arial" pitchFamily="34" charset="0"/>
            </a:rPr>
            <a:t>Kommunikation</a:t>
          </a:r>
          <a:br>
            <a:rPr lang="sv-SE" sz="700" b="1">
              <a:latin typeface="Arial" pitchFamily="34" charset="0"/>
              <a:cs typeface="Arial" pitchFamily="34" charset="0"/>
            </a:rPr>
          </a:br>
          <a:r>
            <a:rPr lang="sv-SE" sz="700" b="1">
              <a:latin typeface="Arial" pitchFamily="34" charset="0"/>
              <a:cs typeface="Arial" pitchFamily="34" charset="0"/>
            </a:rPr>
            <a:t>Kognition</a:t>
          </a:r>
          <a:r>
            <a:rPr lang="sv-SE" sz="800" b="1">
              <a:latin typeface="Arial" pitchFamily="34" charset="0"/>
              <a:cs typeface="Arial" pitchFamily="34" charset="0"/>
            </a:rPr>
            <a:t/>
          </a:r>
          <a:br>
            <a:rPr lang="sv-SE" sz="800" b="1">
              <a:latin typeface="Arial" pitchFamily="34" charset="0"/>
              <a:cs typeface="Arial" pitchFamily="34" charset="0"/>
            </a:rPr>
          </a:br>
          <a:r>
            <a:rPr lang="sv-SE" sz="700" b="0">
              <a:latin typeface="Arial" pitchFamily="34" charset="0"/>
              <a:cs typeface="Arial" pitchFamily="34" charset="0"/>
            </a:rPr>
            <a:t>Borlänge</a:t>
          </a:r>
        </a:p>
        <a:p>
          <a:pPr algn="ctr"/>
          <a:endParaRPr lang="sv-SE" sz="700" b="0">
            <a:latin typeface="Arial" pitchFamily="34" charset="0"/>
            <a:cs typeface="Arial" pitchFamily="34" charset="0"/>
          </a:endParaRPr>
        </a:p>
      </dgm:t>
    </dgm:pt>
    <dgm:pt modelId="{304EE273-CAE9-4A38-BBF2-DA47394B1D2D}">
      <dgm:prSet custT="1"/>
      <dgm:spPr/>
      <dgm:t>
        <a:bodyPr/>
        <a:lstStyle/>
        <a:p>
          <a:pPr algn="ctr"/>
          <a:r>
            <a:rPr lang="sv-SE" sz="700" b="0">
              <a:latin typeface="Arial" pitchFamily="34" charset="0"/>
              <a:cs typeface="Arial" pitchFamily="34" charset="0"/>
            </a:rPr>
            <a:t>Filial</a:t>
          </a:r>
        </a:p>
        <a:p>
          <a:pPr algn="ctr"/>
          <a:r>
            <a:rPr lang="sv-SE" sz="700" b="0">
              <a:latin typeface="Arial" pitchFamily="34" charset="0"/>
              <a:cs typeface="Arial" pitchFamily="34" charset="0"/>
            </a:rPr>
            <a:t>Mora</a:t>
          </a:r>
        </a:p>
      </dgm:t>
    </dgm:pt>
    <dgm:pt modelId="{D88C3CEB-89D6-41D4-9F91-0CAB2A10095C}" type="sibTrans" cxnId="{C457B374-6ED5-4955-956B-8D3DDA611AA3}">
      <dgm:prSet/>
      <dgm:spPr/>
      <dgm:t>
        <a:bodyPr/>
        <a:lstStyle/>
        <a:p>
          <a:pPr algn="ctr"/>
          <a:endParaRPr lang="sv-SE" sz="600"/>
        </a:p>
      </dgm:t>
    </dgm:pt>
    <dgm:pt modelId="{18D21918-13C4-4B0D-93DC-ED267B532CF0}" type="parTrans" cxnId="{C457B374-6ED5-4955-956B-8D3DDA611AA3}">
      <dgm:prSet/>
      <dgm:spPr/>
      <dgm:t>
        <a:bodyPr/>
        <a:lstStyle/>
        <a:p>
          <a:pPr algn="ctr"/>
          <a:endParaRPr lang="sv-SE" sz="600" b="1">
            <a:latin typeface="Arial" pitchFamily="34" charset="0"/>
            <a:cs typeface="Arial" pitchFamily="34" charset="0"/>
          </a:endParaRPr>
        </a:p>
      </dgm:t>
    </dgm:pt>
    <dgm:pt modelId="{79FDA5B2-095C-4F87-9FB5-75AD4CFF833F}">
      <dgm:prSet custT="1"/>
      <dgm:spPr/>
      <dgm:t>
        <a:bodyPr/>
        <a:lstStyle/>
        <a:p>
          <a:pPr algn="ctr"/>
          <a:r>
            <a:rPr lang="sv-SE" sz="700" b="0">
              <a:latin typeface="Arial" pitchFamily="34" charset="0"/>
              <a:cs typeface="Arial" pitchFamily="34" charset="0"/>
            </a:rPr>
            <a:t>Filial</a:t>
          </a:r>
        </a:p>
        <a:p>
          <a:pPr algn="ctr"/>
          <a:r>
            <a:rPr lang="sv-SE" sz="700" b="0">
              <a:latin typeface="Arial" pitchFamily="34" charset="0"/>
              <a:cs typeface="Arial" pitchFamily="34" charset="0"/>
            </a:rPr>
            <a:t>Mora</a:t>
          </a:r>
        </a:p>
      </dgm:t>
    </dgm:pt>
    <dgm:pt modelId="{485A5921-D29C-471C-8D29-2510F1764BC9}">
      <dgm:prSet custT="1"/>
      <dgm:spPr/>
      <dgm:t>
        <a:bodyPr/>
        <a:lstStyle/>
        <a:p>
          <a:pPr algn="ctr"/>
          <a:r>
            <a:rPr lang="sv-SE" sz="700" b="0">
              <a:latin typeface="Arial" pitchFamily="34" charset="0"/>
              <a:cs typeface="Arial" pitchFamily="34" charset="0"/>
            </a:rPr>
            <a:t>Filial</a:t>
          </a:r>
        </a:p>
        <a:p>
          <a:pPr algn="ctr"/>
          <a:r>
            <a:rPr lang="sv-SE" sz="700" b="0">
              <a:latin typeface="Arial" pitchFamily="34" charset="0"/>
              <a:cs typeface="Arial" pitchFamily="34" charset="0"/>
            </a:rPr>
            <a:t>Ludvika</a:t>
          </a:r>
        </a:p>
      </dgm:t>
    </dgm:pt>
    <dgm:pt modelId="{B58F49EA-CF28-4294-9E32-FA97AD284334}">
      <dgm:prSet custT="1"/>
      <dgm:spPr/>
      <dgm:t>
        <a:bodyPr/>
        <a:lstStyle/>
        <a:p>
          <a:pPr algn="ctr"/>
          <a:r>
            <a:rPr lang="sv-SE" sz="700" b="0">
              <a:latin typeface="Arial" pitchFamily="34" charset="0"/>
              <a:cs typeface="Arial" pitchFamily="34" charset="0"/>
            </a:rPr>
            <a:t>Filial</a:t>
          </a:r>
        </a:p>
        <a:p>
          <a:pPr algn="ctr"/>
          <a:r>
            <a:rPr lang="sv-SE" sz="700" b="0">
              <a:latin typeface="Arial" pitchFamily="34" charset="0"/>
              <a:cs typeface="Arial" pitchFamily="34" charset="0"/>
            </a:rPr>
            <a:t>Falun</a:t>
          </a:r>
        </a:p>
      </dgm:t>
    </dgm:pt>
    <dgm:pt modelId="{5AF37DBE-714D-4AC7-B9C1-0938F3AB6B02}">
      <dgm:prSet custT="1"/>
      <dgm:spPr/>
      <dgm:t>
        <a:bodyPr/>
        <a:lstStyle/>
        <a:p>
          <a:pPr algn="ctr"/>
          <a:r>
            <a:rPr lang="sv-SE" sz="700" b="0">
              <a:latin typeface="Arial" pitchFamily="34" charset="0"/>
              <a:cs typeface="Arial" pitchFamily="34" charset="0"/>
            </a:rPr>
            <a:t>Filial</a:t>
          </a:r>
        </a:p>
        <a:p>
          <a:pPr algn="ctr"/>
          <a:r>
            <a:rPr lang="sv-SE" sz="700" b="0">
              <a:latin typeface="Arial" pitchFamily="34" charset="0"/>
              <a:cs typeface="Arial" pitchFamily="34" charset="0"/>
            </a:rPr>
            <a:t>Borlänge</a:t>
          </a:r>
        </a:p>
      </dgm:t>
    </dgm:pt>
    <dgm:pt modelId="{DA3A687F-0665-4C97-9C93-8A54BC7D48AC}">
      <dgm:prSet custT="1"/>
      <dgm:spPr/>
      <dgm:t>
        <a:bodyPr/>
        <a:lstStyle/>
        <a:p>
          <a:pPr algn="ctr"/>
          <a:r>
            <a:rPr lang="sv-SE" sz="700" b="0">
              <a:latin typeface="Arial" pitchFamily="34" charset="0"/>
              <a:cs typeface="Arial" pitchFamily="34" charset="0"/>
            </a:rPr>
            <a:t>Filial</a:t>
          </a:r>
        </a:p>
        <a:p>
          <a:pPr algn="ctr"/>
          <a:r>
            <a:rPr lang="sv-SE" sz="700" b="0">
              <a:latin typeface="Arial" pitchFamily="34" charset="0"/>
              <a:cs typeface="Arial" pitchFamily="34" charset="0"/>
            </a:rPr>
            <a:t>Avesta</a:t>
          </a:r>
        </a:p>
      </dgm:t>
    </dgm:pt>
    <dgm:pt modelId="{659814F9-EE60-4D0C-8D5F-CA34FBB7F4ED}">
      <dgm:prSet custT="1"/>
      <dgm:spPr/>
      <dgm:t>
        <a:bodyPr/>
        <a:lstStyle/>
        <a:p>
          <a:pPr algn="ctr"/>
          <a:r>
            <a:rPr lang="sv-SE" sz="700" b="1">
              <a:latin typeface="Arial" pitchFamily="34" charset="0"/>
              <a:cs typeface="Arial" pitchFamily="34" charset="0"/>
            </a:rPr>
            <a:t>Teknisk</a:t>
          </a:r>
          <a:br>
            <a:rPr lang="sv-SE" sz="700" b="1">
              <a:latin typeface="Arial" pitchFamily="34" charset="0"/>
              <a:cs typeface="Arial" pitchFamily="34" charset="0"/>
            </a:rPr>
          </a:br>
          <a:r>
            <a:rPr lang="sv-SE" sz="700" b="1">
              <a:latin typeface="Arial" pitchFamily="34" charset="0"/>
              <a:cs typeface="Arial" pitchFamily="34" charset="0"/>
            </a:rPr>
            <a:t>Service</a:t>
          </a:r>
          <a:r>
            <a:rPr lang="sv-SE" sz="800" b="1">
              <a:latin typeface="Arial" pitchFamily="34" charset="0"/>
              <a:cs typeface="Arial" pitchFamily="34" charset="0"/>
            </a:rPr>
            <a:t/>
          </a:r>
          <a:br>
            <a:rPr lang="sv-SE" sz="800" b="1">
              <a:latin typeface="Arial" pitchFamily="34" charset="0"/>
              <a:cs typeface="Arial" pitchFamily="34" charset="0"/>
            </a:rPr>
          </a:br>
          <a:r>
            <a:rPr lang="sv-SE" sz="700" b="0">
              <a:latin typeface="Arial" pitchFamily="34" charset="0"/>
              <a:cs typeface="Arial" pitchFamily="34" charset="0"/>
            </a:rPr>
            <a:t>Borlänge</a:t>
          </a:r>
        </a:p>
      </dgm:t>
    </dgm:pt>
    <dgm:pt modelId="{F9A8EF1E-2175-469E-9D90-64B0757E3D6A}" type="sibTrans" cxnId="{C8BFFC03-5B8E-492E-9CEC-1900CE6BEDB7}">
      <dgm:prSet/>
      <dgm:spPr/>
      <dgm:t>
        <a:bodyPr/>
        <a:lstStyle/>
        <a:p>
          <a:pPr algn="ctr"/>
          <a:endParaRPr lang="sv-SE" sz="600"/>
        </a:p>
      </dgm:t>
    </dgm:pt>
    <dgm:pt modelId="{3A6F3B7A-AFCC-41A5-8568-5CA5FBFB052B}" type="parTrans" cxnId="{C8BFFC03-5B8E-492E-9CEC-1900CE6BEDB7}">
      <dgm:prSet/>
      <dgm:spPr/>
      <dgm:t>
        <a:bodyPr/>
        <a:lstStyle/>
        <a:p>
          <a:pPr algn="ctr"/>
          <a:endParaRPr lang="sv-SE" sz="600" b="1">
            <a:latin typeface="Arial" pitchFamily="34" charset="0"/>
            <a:cs typeface="Arial" pitchFamily="34" charset="0"/>
          </a:endParaRPr>
        </a:p>
      </dgm:t>
    </dgm:pt>
    <dgm:pt modelId="{41E38930-E10F-4B80-B338-41EADF6723A3}" type="sibTrans" cxnId="{D09AB031-8B62-439F-9E21-9625611C6815}">
      <dgm:prSet/>
      <dgm:spPr/>
      <dgm:t>
        <a:bodyPr/>
        <a:lstStyle/>
        <a:p>
          <a:pPr algn="ctr"/>
          <a:endParaRPr lang="sv-SE" sz="600"/>
        </a:p>
      </dgm:t>
    </dgm:pt>
    <dgm:pt modelId="{871DBFCB-BC39-46B6-893B-50C03BF4464B}" type="parTrans" cxnId="{D09AB031-8B62-439F-9E21-9625611C6815}">
      <dgm:prSet/>
      <dgm:spPr/>
      <dgm:t>
        <a:bodyPr/>
        <a:lstStyle/>
        <a:p>
          <a:pPr algn="ctr"/>
          <a:endParaRPr lang="sv-SE" sz="600" b="1">
            <a:latin typeface="Arial" pitchFamily="34" charset="0"/>
            <a:cs typeface="Arial" pitchFamily="34" charset="0"/>
          </a:endParaRPr>
        </a:p>
      </dgm:t>
    </dgm:pt>
    <dgm:pt modelId="{6862C359-679E-4A41-B0A8-C75700D3A67A}" type="sibTrans" cxnId="{4B372D42-3E7F-47CB-95C7-7FC6D495BB5E}">
      <dgm:prSet/>
      <dgm:spPr/>
      <dgm:t>
        <a:bodyPr/>
        <a:lstStyle/>
        <a:p>
          <a:pPr algn="ctr"/>
          <a:endParaRPr lang="sv-SE" sz="600"/>
        </a:p>
      </dgm:t>
    </dgm:pt>
    <dgm:pt modelId="{041C5BA6-8674-432A-88DE-87FB27EB6277}" type="parTrans" cxnId="{4B372D42-3E7F-47CB-95C7-7FC6D495BB5E}">
      <dgm:prSet/>
      <dgm:spPr/>
      <dgm:t>
        <a:bodyPr/>
        <a:lstStyle/>
        <a:p>
          <a:pPr algn="ctr"/>
          <a:endParaRPr lang="sv-SE" sz="600" b="1">
            <a:latin typeface="Arial" pitchFamily="34" charset="0"/>
            <a:cs typeface="Arial" pitchFamily="34" charset="0"/>
          </a:endParaRPr>
        </a:p>
      </dgm:t>
    </dgm:pt>
    <dgm:pt modelId="{60D2BD97-E11B-4C2B-BCC7-3ADD3C201E07}" type="sibTrans" cxnId="{3F893395-4BDD-4880-AF17-75B9B414D505}">
      <dgm:prSet/>
      <dgm:spPr/>
      <dgm:t>
        <a:bodyPr/>
        <a:lstStyle/>
        <a:p>
          <a:pPr algn="ctr"/>
          <a:endParaRPr lang="sv-SE" sz="600"/>
        </a:p>
      </dgm:t>
    </dgm:pt>
    <dgm:pt modelId="{FB86C1F2-8290-474E-8110-4A4FD9F113C1}" type="parTrans" cxnId="{3F893395-4BDD-4880-AF17-75B9B414D505}">
      <dgm:prSet/>
      <dgm:spPr/>
      <dgm:t>
        <a:bodyPr/>
        <a:lstStyle/>
        <a:p>
          <a:pPr algn="ctr"/>
          <a:endParaRPr lang="sv-SE" sz="600" b="1">
            <a:latin typeface="Arial" pitchFamily="34" charset="0"/>
            <a:cs typeface="Arial" pitchFamily="34" charset="0"/>
          </a:endParaRPr>
        </a:p>
      </dgm:t>
    </dgm:pt>
    <dgm:pt modelId="{E29E9EB7-8208-46E3-B3ED-B6D50B43D3CB}" type="sibTrans" cxnId="{17681C90-4855-4803-BE38-BFE925D48F97}">
      <dgm:prSet/>
      <dgm:spPr/>
      <dgm:t>
        <a:bodyPr/>
        <a:lstStyle/>
        <a:p>
          <a:pPr algn="ctr"/>
          <a:endParaRPr lang="sv-SE" sz="600"/>
        </a:p>
      </dgm:t>
    </dgm:pt>
    <dgm:pt modelId="{E5DC2698-6E62-4361-8A10-1D08048D8209}" type="parTrans" cxnId="{17681C90-4855-4803-BE38-BFE925D48F97}">
      <dgm:prSet/>
      <dgm:spPr/>
      <dgm:t>
        <a:bodyPr/>
        <a:lstStyle/>
        <a:p>
          <a:pPr algn="ctr"/>
          <a:endParaRPr lang="sv-SE" sz="600" b="1">
            <a:latin typeface="Arial" pitchFamily="34" charset="0"/>
            <a:cs typeface="Arial" pitchFamily="34" charset="0"/>
          </a:endParaRPr>
        </a:p>
      </dgm:t>
    </dgm:pt>
    <dgm:pt modelId="{97C905E2-8DDA-4178-88FB-7A23041596D0}">
      <dgm:prSet custT="1"/>
      <dgm:spPr/>
      <dgm:t>
        <a:bodyPr/>
        <a:lstStyle/>
        <a:p>
          <a:pPr algn="ctr"/>
          <a:r>
            <a:rPr lang="sv-SE" sz="700" b="0">
              <a:latin typeface="Arial" pitchFamily="34" charset="0"/>
              <a:cs typeface="Arial" pitchFamily="34" charset="0"/>
            </a:rPr>
            <a:t>O-förråd</a:t>
          </a:r>
        </a:p>
        <a:p>
          <a:pPr algn="ctr"/>
          <a:r>
            <a:rPr lang="sv-SE" sz="700" b="0">
              <a:latin typeface="Arial" pitchFamily="34" charset="0"/>
              <a:cs typeface="Arial" pitchFamily="34" charset="0"/>
            </a:rPr>
            <a:t>Mora</a:t>
          </a:r>
        </a:p>
      </dgm:t>
    </dgm:pt>
    <dgm:pt modelId="{AE82A583-0A3D-48F8-B74A-F0B645284ADB}">
      <dgm:prSet custT="1"/>
      <dgm:spPr/>
      <dgm:t>
        <a:bodyPr/>
        <a:lstStyle/>
        <a:p>
          <a:pPr algn="ctr"/>
          <a:r>
            <a:rPr lang="sv-SE" sz="700" b="0">
              <a:latin typeface="Arial" pitchFamily="34" charset="0"/>
              <a:cs typeface="Arial" pitchFamily="34" charset="0"/>
            </a:rPr>
            <a:t>O-förråd</a:t>
          </a:r>
        </a:p>
        <a:p>
          <a:pPr algn="ctr"/>
          <a:r>
            <a:rPr lang="sv-SE" sz="700" b="0">
              <a:latin typeface="Arial" pitchFamily="34" charset="0"/>
              <a:cs typeface="Arial" pitchFamily="34" charset="0"/>
            </a:rPr>
            <a:t>Ludvika</a:t>
          </a:r>
        </a:p>
      </dgm:t>
    </dgm:pt>
    <dgm:pt modelId="{6F30128E-F667-4618-9C7D-0B2A17C16418}">
      <dgm:prSet custT="1"/>
      <dgm:spPr/>
      <dgm:t>
        <a:bodyPr/>
        <a:lstStyle/>
        <a:p>
          <a:pPr algn="ctr"/>
          <a:r>
            <a:rPr lang="sv-SE" sz="700" b="0">
              <a:latin typeface="Arial" pitchFamily="34" charset="0"/>
              <a:cs typeface="Arial" pitchFamily="34" charset="0"/>
            </a:rPr>
            <a:t>O-förråd</a:t>
          </a:r>
        </a:p>
        <a:p>
          <a:pPr algn="ctr"/>
          <a:r>
            <a:rPr lang="sv-SE" sz="700" b="0">
              <a:latin typeface="Arial" pitchFamily="34" charset="0"/>
              <a:cs typeface="Arial" pitchFamily="34" charset="0"/>
            </a:rPr>
            <a:t>Falun</a:t>
          </a:r>
        </a:p>
      </dgm:t>
    </dgm:pt>
    <dgm:pt modelId="{339A7ABE-EC03-4060-BBA5-A52B2357AD8C}">
      <dgm:prSet custT="1"/>
      <dgm:spPr/>
      <dgm:t>
        <a:bodyPr/>
        <a:lstStyle/>
        <a:p>
          <a:pPr algn="ctr"/>
          <a:r>
            <a:rPr lang="sv-SE" sz="700" b="0">
              <a:latin typeface="Arial" pitchFamily="34" charset="0"/>
              <a:cs typeface="Arial" pitchFamily="34" charset="0"/>
            </a:rPr>
            <a:t>O-förråd</a:t>
          </a:r>
        </a:p>
        <a:p>
          <a:pPr algn="ctr"/>
          <a:r>
            <a:rPr lang="sv-SE" sz="700" b="0">
              <a:latin typeface="Arial" pitchFamily="34" charset="0"/>
              <a:cs typeface="Arial" pitchFamily="34" charset="0"/>
            </a:rPr>
            <a:t>Falun</a:t>
          </a:r>
        </a:p>
      </dgm:t>
    </dgm:pt>
    <dgm:pt modelId="{3B053598-A044-4808-BB44-32384F601B7F}">
      <dgm:prSet custT="1"/>
      <dgm:spPr/>
      <dgm:t>
        <a:bodyPr/>
        <a:lstStyle/>
        <a:p>
          <a:pPr algn="ctr"/>
          <a:r>
            <a:rPr lang="sv-SE" sz="700" b="0">
              <a:latin typeface="Arial" pitchFamily="34" charset="0"/>
              <a:cs typeface="Arial" pitchFamily="34" charset="0"/>
            </a:rPr>
            <a:t>O-förråd</a:t>
          </a:r>
        </a:p>
        <a:p>
          <a:pPr algn="ctr"/>
          <a:r>
            <a:rPr lang="sv-SE" sz="700" b="0">
              <a:latin typeface="Arial" pitchFamily="34" charset="0"/>
              <a:cs typeface="Arial" pitchFamily="34" charset="0"/>
            </a:rPr>
            <a:t>Avesta</a:t>
          </a:r>
        </a:p>
      </dgm:t>
    </dgm:pt>
    <dgm:pt modelId="{A4ACA8D9-D60B-4EC5-B901-8A34B314CD74}">
      <dgm:prSet custT="1"/>
      <dgm:spPr/>
      <dgm:t>
        <a:bodyPr/>
        <a:lstStyle/>
        <a:p>
          <a:pPr algn="ctr"/>
          <a:r>
            <a:rPr lang="sv-SE" sz="700" b="1">
              <a:latin typeface="Arial" pitchFamily="34" charset="0"/>
              <a:cs typeface="Arial" pitchFamily="34" charset="0"/>
            </a:rPr>
            <a:t>Logistik</a:t>
          </a:r>
        </a:p>
        <a:p>
          <a:pPr algn="ctr"/>
          <a:r>
            <a:rPr lang="sv-SE" sz="700" b="0">
              <a:latin typeface="Arial" pitchFamily="34" charset="0"/>
              <a:cs typeface="Arial" pitchFamily="34" charset="0"/>
            </a:rPr>
            <a:t>Borlänge</a:t>
          </a:r>
        </a:p>
      </dgm:t>
    </dgm:pt>
    <dgm:pt modelId="{CAED4515-BBB3-43B5-B586-DDCF4E0B4FB6}" type="sibTrans" cxnId="{17C0FE52-8556-4ABB-8E11-7A3965E7C8B6}">
      <dgm:prSet/>
      <dgm:spPr/>
      <dgm:t>
        <a:bodyPr/>
        <a:lstStyle/>
        <a:p>
          <a:pPr algn="ctr"/>
          <a:endParaRPr lang="sv-SE" sz="600"/>
        </a:p>
      </dgm:t>
    </dgm:pt>
    <dgm:pt modelId="{53D847DA-1BD1-4C4A-A337-4F0246A9E000}" type="parTrans" cxnId="{17C0FE52-8556-4ABB-8E11-7A3965E7C8B6}">
      <dgm:prSet/>
      <dgm:spPr/>
      <dgm:t>
        <a:bodyPr/>
        <a:lstStyle/>
        <a:p>
          <a:pPr algn="ctr"/>
          <a:endParaRPr lang="sv-SE" sz="600" b="0">
            <a:latin typeface="Arial" pitchFamily="34" charset="0"/>
            <a:cs typeface="Arial" pitchFamily="34" charset="0"/>
          </a:endParaRPr>
        </a:p>
      </dgm:t>
    </dgm:pt>
    <dgm:pt modelId="{073F51B5-3094-4D27-B15C-5546AC43936D}" type="sibTrans" cxnId="{C9CED2FC-77E2-4FDA-BA61-14D03621C8A0}">
      <dgm:prSet/>
      <dgm:spPr/>
      <dgm:t>
        <a:bodyPr/>
        <a:lstStyle/>
        <a:p>
          <a:pPr algn="ctr"/>
          <a:endParaRPr lang="sv-SE" sz="600"/>
        </a:p>
      </dgm:t>
    </dgm:pt>
    <dgm:pt modelId="{1239F28C-8961-4837-85CB-69FA547A4124}" type="parTrans" cxnId="{C9CED2FC-77E2-4FDA-BA61-14D03621C8A0}">
      <dgm:prSet/>
      <dgm:spPr/>
      <dgm:t>
        <a:bodyPr/>
        <a:lstStyle/>
        <a:p>
          <a:pPr algn="ctr"/>
          <a:endParaRPr lang="sv-SE" sz="600" b="0">
            <a:latin typeface="Arial" pitchFamily="34" charset="0"/>
            <a:cs typeface="Arial" pitchFamily="34" charset="0"/>
          </a:endParaRPr>
        </a:p>
      </dgm:t>
    </dgm:pt>
    <dgm:pt modelId="{23F47615-165D-44E4-A829-A3DF8BD16AC7}" type="sibTrans" cxnId="{DCE502CD-7047-4D33-941C-C0AD3613B0A6}">
      <dgm:prSet/>
      <dgm:spPr/>
      <dgm:t>
        <a:bodyPr/>
        <a:lstStyle/>
        <a:p>
          <a:pPr algn="ctr"/>
          <a:endParaRPr lang="sv-SE" sz="600"/>
        </a:p>
      </dgm:t>
    </dgm:pt>
    <dgm:pt modelId="{7FE0EC43-8830-4F8E-8B4B-4241FD0B0DA4}" type="parTrans" cxnId="{DCE502CD-7047-4D33-941C-C0AD3613B0A6}">
      <dgm:prSet/>
      <dgm:spPr/>
      <dgm:t>
        <a:bodyPr/>
        <a:lstStyle/>
        <a:p>
          <a:pPr algn="ctr"/>
          <a:endParaRPr lang="sv-SE" sz="600" b="0">
            <a:latin typeface="Arial" pitchFamily="34" charset="0"/>
            <a:cs typeface="Arial" pitchFamily="34" charset="0"/>
          </a:endParaRPr>
        </a:p>
      </dgm:t>
    </dgm:pt>
    <dgm:pt modelId="{6D2EF7D8-9B5D-496E-A2C2-81CE14E130F2}" type="sibTrans" cxnId="{8655C196-9FC4-4ABE-82A9-AF7BDA51667D}">
      <dgm:prSet/>
      <dgm:spPr/>
      <dgm:t>
        <a:bodyPr/>
        <a:lstStyle/>
        <a:p>
          <a:pPr algn="ctr"/>
          <a:endParaRPr lang="sv-SE" sz="600"/>
        </a:p>
      </dgm:t>
    </dgm:pt>
    <dgm:pt modelId="{5F0523C4-82A4-4F5F-BFC6-77694E953FB4}" type="parTrans" cxnId="{8655C196-9FC4-4ABE-82A9-AF7BDA51667D}">
      <dgm:prSet/>
      <dgm:spPr/>
      <dgm:t>
        <a:bodyPr/>
        <a:lstStyle/>
        <a:p>
          <a:pPr algn="ctr"/>
          <a:endParaRPr lang="sv-SE" sz="600" b="0">
            <a:latin typeface="Arial" pitchFamily="34" charset="0"/>
            <a:cs typeface="Arial" pitchFamily="34" charset="0"/>
          </a:endParaRPr>
        </a:p>
      </dgm:t>
    </dgm:pt>
    <dgm:pt modelId="{FD4D3EA6-9FC3-45C2-A6CD-EEA1A244A403}" type="sibTrans" cxnId="{17D63BE9-71FD-4BB7-945F-119625D9DE49}">
      <dgm:prSet/>
      <dgm:spPr/>
      <dgm:t>
        <a:bodyPr/>
        <a:lstStyle/>
        <a:p>
          <a:pPr algn="ctr"/>
          <a:endParaRPr lang="sv-SE" sz="600"/>
        </a:p>
      </dgm:t>
    </dgm:pt>
    <dgm:pt modelId="{AF290D40-CB23-43D3-9F05-B5BE84067B2F}" type="parTrans" cxnId="{17D63BE9-71FD-4BB7-945F-119625D9DE49}">
      <dgm:prSet/>
      <dgm:spPr/>
      <dgm:t>
        <a:bodyPr/>
        <a:lstStyle/>
        <a:p>
          <a:pPr algn="ctr"/>
          <a:endParaRPr lang="sv-SE" sz="600" b="0">
            <a:latin typeface="Arial" pitchFamily="34" charset="0"/>
            <a:cs typeface="Arial" pitchFamily="34" charset="0"/>
          </a:endParaRPr>
        </a:p>
      </dgm:t>
    </dgm:pt>
    <dgm:pt modelId="{4ABE074D-E815-40D3-A93F-C8CE7C2A2BDB}">
      <dgm:prSet custT="1"/>
      <dgm:spPr/>
      <dgm:t>
        <a:bodyPr/>
        <a:lstStyle/>
        <a:p>
          <a:pPr algn="ctr"/>
          <a:r>
            <a:rPr lang="sv-SE" sz="700" b="1">
              <a:latin typeface="Arial" pitchFamily="34" charset="0"/>
              <a:cs typeface="Arial" pitchFamily="34" charset="0"/>
            </a:rPr>
            <a:t>Kund-service</a:t>
          </a:r>
          <a:r>
            <a:rPr lang="sv-SE" sz="800" b="1">
              <a:latin typeface="Arial" pitchFamily="34" charset="0"/>
              <a:cs typeface="Arial" pitchFamily="34" charset="0"/>
            </a:rPr>
            <a:t/>
          </a:r>
          <a:br>
            <a:rPr lang="sv-SE" sz="800" b="1">
              <a:latin typeface="Arial" pitchFamily="34" charset="0"/>
              <a:cs typeface="Arial" pitchFamily="34" charset="0"/>
            </a:rPr>
          </a:br>
          <a:r>
            <a:rPr lang="sv-SE" sz="700" b="0">
              <a:latin typeface="Arial" pitchFamily="34" charset="0"/>
              <a:cs typeface="Arial" pitchFamily="34" charset="0"/>
            </a:rPr>
            <a:t>Borlänge</a:t>
          </a:r>
        </a:p>
      </dgm:t>
    </dgm:pt>
    <dgm:pt modelId="{EECAD59B-2455-4194-BF93-3606B7304600}" type="sibTrans" cxnId="{9FBAAD4E-A482-44A0-8CD2-11BC08228662}">
      <dgm:prSet/>
      <dgm:spPr/>
      <dgm:t>
        <a:bodyPr/>
        <a:lstStyle/>
        <a:p>
          <a:pPr algn="ctr"/>
          <a:endParaRPr lang="sv-SE" sz="600"/>
        </a:p>
      </dgm:t>
    </dgm:pt>
    <dgm:pt modelId="{248E8466-3C99-408D-B274-9EB5B921410C}" type="parTrans" cxnId="{9FBAAD4E-A482-44A0-8CD2-11BC08228662}">
      <dgm:prSet/>
      <dgm:spPr/>
      <dgm:t>
        <a:bodyPr/>
        <a:lstStyle/>
        <a:p>
          <a:pPr algn="ctr"/>
          <a:endParaRPr lang="sv-SE" sz="600" b="1">
            <a:latin typeface="Arial" pitchFamily="34" charset="0"/>
            <a:cs typeface="Arial" pitchFamily="34" charset="0"/>
          </a:endParaRPr>
        </a:p>
      </dgm:t>
    </dgm:pt>
    <dgm:pt modelId="{55A09B38-A9DF-4EB5-9139-BFDC9187791F}">
      <dgm:prSet custT="1"/>
      <dgm:spPr/>
      <dgm:t>
        <a:bodyPr/>
        <a:lstStyle/>
        <a:p>
          <a:pPr algn="ctr"/>
          <a:r>
            <a:rPr lang="sv-SE" sz="1000" b="1">
              <a:latin typeface="Arial" pitchFamily="34" charset="0"/>
              <a:cs typeface="Arial" pitchFamily="34" charset="0"/>
            </a:rPr>
            <a:t>FV 86 Hjälpmedel Dalarna (Hjälpmedelsnämnden Dalarna)</a:t>
          </a:r>
        </a:p>
      </dgm:t>
    </dgm:pt>
    <dgm:pt modelId="{DE521D7D-F952-4409-8B47-DA5BEADC2194}" type="sibTrans" cxnId="{3CAD2CE3-DA66-45E0-9F63-CC5EB794D07C}">
      <dgm:prSet/>
      <dgm:spPr/>
      <dgm:t>
        <a:bodyPr/>
        <a:lstStyle/>
        <a:p>
          <a:pPr algn="ctr"/>
          <a:endParaRPr lang="sv-SE" sz="600"/>
        </a:p>
      </dgm:t>
    </dgm:pt>
    <dgm:pt modelId="{D03E5287-E0CF-457F-8B0D-51919BFB7A35}" type="parTrans" cxnId="{3CAD2CE3-DA66-45E0-9F63-CC5EB794D07C}">
      <dgm:prSet/>
      <dgm:spPr/>
      <dgm:t>
        <a:bodyPr/>
        <a:lstStyle/>
        <a:p>
          <a:pPr algn="ctr"/>
          <a:endParaRPr lang="sv-SE" sz="600" b="1">
            <a:latin typeface="Arial" pitchFamily="34" charset="0"/>
            <a:cs typeface="Arial" pitchFamily="34" charset="0"/>
          </a:endParaRPr>
        </a:p>
      </dgm:t>
    </dgm:pt>
    <dgm:pt modelId="{66D8EAD0-2ACB-40DC-8DBD-BD36BA0AA388}" type="sibTrans" cxnId="{5A44A660-9A5B-438A-9AB5-9ED922712B19}">
      <dgm:prSet/>
      <dgm:spPr/>
      <dgm:t>
        <a:bodyPr/>
        <a:lstStyle/>
        <a:p>
          <a:pPr algn="ctr"/>
          <a:endParaRPr lang="sv-SE" sz="600"/>
        </a:p>
      </dgm:t>
    </dgm:pt>
    <dgm:pt modelId="{6509720B-15A1-4F72-A978-29A7759B896B}" type="parTrans" cxnId="{5A44A660-9A5B-438A-9AB5-9ED922712B19}">
      <dgm:prSet/>
      <dgm:spPr/>
      <dgm:t>
        <a:bodyPr/>
        <a:lstStyle/>
        <a:p>
          <a:pPr algn="ctr"/>
          <a:endParaRPr lang="sv-SE" sz="600" b="1">
            <a:latin typeface="Arial" pitchFamily="34" charset="0"/>
            <a:cs typeface="Arial" pitchFamily="34" charset="0"/>
          </a:endParaRPr>
        </a:p>
      </dgm:t>
    </dgm:pt>
    <dgm:pt modelId="{9745B779-D2FC-412D-941D-EE476869AD5B}" type="sibTrans" cxnId="{FD665A1F-FCA5-4DD1-8B47-EE11E35CAEC3}">
      <dgm:prSet/>
      <dgm:spPr/>
      <dgm:t>
        <a:bodyPr/>
        <a:lstStyle/>
        <a:p>
          <a:pPr algn="ctr"/>
          <a:endParaRPr lang="sv-SE" sz="600"/>
        </a:p>
      </dgm:t>
    </dgm:pt>
    <dgm:pt modelId="{B36BD475-DC0B-491F-B72A-29C75D866114}" type="parTrans" cxnId="{FD665A1F-FCA5-4DD1-8B47-EE11E35CAEC3}">
      <dgm:prSet/>
      <dgm:spPr/>
      <dgm:t>
        <a:bodyPr/>
        <a:lstStyle/>
        <a:p>
          <a:pPr algn="ctr"/>
          <a:endParaRPr lang="sv-SE" sz="600" b="1">
            <a:latin typeface="Arial" pitchFamily="34" charset="0"/>
            <a:cs typeface="Arial" pitchFamily="34" charset="0"/>
          </a:endParaRPr>
        </a:p>
      </dgm:t>
    </dgm:pt>
    <dgm:pt modelId="{8EC8715F-066D-4656-A388-F63CD6E231BF}" type="sibTrans" cxnId="{0FB8EC10-279B-4709-BB99-D123871B5B43}">
      <dgm:prSet/>
      <dgm:spPr/>
      <dgm:t>
        <a:bodyPr/>
        <a:lstStyle/>
        <a:p>
          <a:pPr algn="ctr"/>
          <a:endParaRPr lang="sv-SE" sz="600"/>
        </a:p>
      </dgm:t>
    </dgm:pt>
    <dgm:pt modelId="{A1DCB02B-E2D3-480D-B335-07BDCD2F33FF}" type="parTrans" cxnId="{0FB8EC10-279B-4709-BB99-D123871B5B43}">
      <dgm:prSet/>
      <dgm:spPr/>
      <dgm:t>
        <a:bodyPr/>
        <a:lstStyle/>
        <a:p>
          <a:pPr algn="ctr"/>
          <a:endParaRPr lang="sv-SE" sz="600" b="1">
            <a:latin typeface="Arial" pitchFamily="34" charset="0"/>
            <a:cs typeface="Arial" pitchFamily="34" charset="0"/>
          </a:endParaRPr>
        </a:p>
      </dgm:t>
    </dgm:pt>
    <dgm:pt modelId="{85A736B9-3655-42F4-9637-D8A885848D43}" type="asst">
      <dgm:prSet phldrT="[Text]" custT="1"/>
      <dgm:spPr>
        <a:noFill/>
        <a:ln>
          <a:solidFill>
            <a:srgbClr val="00B0F0"/>
          </a:solidFill>
        </a:ln>
      </dgm:spPr>
      <dgm:t>
        <a:bodyPr/>
        <a:lstStyle/>
        <a:p>
          <a:pPr algn="ctr"/>
          <a:r>
            <a:rPr lang="sv-SE" sz="1000" b="1">
              <a:latin typeface="Arial" pitchFamily="34" charset="0"/>
              <a:cs typeface="Arial" pitchFamily="34" charset="0"/>
            </a:rPr>
            <a:t>Ledning</a:t>
          </a:r>
        </a:p>
        <a:p>
          <a:pPr algn="ctr"/>
          <a:r>
            <a:rPr lang="sv-SE" sz="1000" b="1">
              <a:latin typeface="Arial" pitchFamily="34" charset="0"/>
              <a:cs typeface="Arial" pitchFamily="34" charset="0"/>
            </a:rPr>
            <a:t>och stab</a:t>
          </a:r>
        </a:p>
      </dgm:t>
    </dgm:pt>
    <dgm:pt modelId="{FF8BCEBD-585D-497B-843D-DE860DCFD1BC}">
      <dgm:prSet phldrT="[Text]" custT="1"/>
      <dgm:spPr/>
      <dgm:t>
        <a:bodyPr/>
        <a:lstStyle/>
        <a:p>
          <a:pPr algn="ctr"/>
          <a:r>
            <a:rPr lang="sv-SE" sz="1600" b="1" dirty="0" smtClean="0">
              <a:latin typeface="Arial" pitchFamily="34" charset="0"/>
              <a:cs typeface="Arial" pitchFamily="34" charset="0"/>
            </a:rPr>
            <a:t>Dalarnas Hjälpmedelscenter </a:t>
          </a:r>
          <a:endParaRPr lang="sv-SE" sz="1600" b="1" dirty="0">
            <a:latin typeface="Arial" pitchFamily="34" charset="0"/>
            <a:cs typeface="Arial" pitchFamily="34" charset="0"/>
          </a:endParaRPr>
        </a:p>
        <a:p>
          <a:pPr algn="ctr"/>
          <a:r>
            <a:rPr lang="sv-SE" sz="1100" b="1" dirty="0" smtClean="0">
              <a:latin typeface="Arial" pitchFamily="34" charset="0"/>
              <a:cs typeface="Arial" pitchFamily="34" charset="0"/>
            </a:rPr>
            <a:t>(DHC)</a:t>
          </a:r>
          <a:endParaRPr lang="sv-SE" sz="1100" b="1" dirty="0">
            <a:latin typeface="Arial" pitchFamily="34" charset="0"/>
            <a:cs typeface="Arial" pitchFamily="34" charset="0"/>
          </a:endParaRPr>
        </a:p>
        <a:p>
          <a:pPr algn="ctr"/>
          <a:r>
            <a:rPr lang="sv-SE" sz="1000" dirty="0" smtClean="0">
              <a:latin typeface="Arial" pitchFamily="34" charset="0"/>
              <a:cs typeface="Arial" pitchFamily="34" charset="0"/>
            </a:rPr>
            <a:t>Region </a:t>
          </a:r>
          <a:r>
            <a:rPr lang="sv-SE" sz="1000" dirty="0">
              <a:latin typeface="Arial" pitchFamily="34" charset="0"/>
              <a:cs typeface="Arial" pitchFamily="34" charset="0"/>
            </a:rPr>
            <a:t>Dalarna</a:t>
          </a:r>
        </a:p>
      </dgm:t>
    </dgm:pt>
    <dgm:pt modelId="{4FC5E485-E416-4987-AE43-EC938ED62129}" type="sibTrans" cxnId="{20C4E1FC-DC64-4294-B694-1EAAC49A64C9}">
      <dgm:prSet/>
      <dgm:spPr/>
      <dgm:t>
        <a:bodyPr/>
        <a:lstStyle/>
        <a:p>
          <a:pPr algn="ctr"/>
          <a:endParaRPr lang="sv-SE" sz="600"/>
        </a:p>
      </dgm:t>
    </dgm:pt>
    <dgm:pt modelId="{688A4008-C548-45FE-863A-02C7AB3B9BAE}" type="parTrans" cxnId="{20C4E1FC-DC64-4294-B694-1EAAC49A64C9}">
      <dgm:prSet/>
      <dgm:spPr/>
      <dgm:t>
        <a:bodyPr/>
        <a:lstStyle/>
        <a:p>
          <a:pPr algn="ctr"/>
          <a:endParaRPr lang="sv-SE" sz="600"/>
        </a:p>
      </dgm:t>
    </dgm:pt>
    <dgm:pt modelId="{D9F02E1D-7C78-4A6A-AB9D-55C05C9D8522}" type="sibTrans" cxnId="{1162134E-5E61-4556-A401-C1276C9DEAC4}">
      <dgm:prSet/>
      <dgm:spPr/>
      <dgm:t>
        <a:bodyPr/>
        <a:lstStyle/>
        <a:p>
          <a:pPr algn="ctr"/>
          <a:endParaRPr lang="sv-SE" sz="600"/>
        </a:p>
      </dgm:t>
    </dgm:pt>
    <dgm:pt modelId="{7A5A3981-AF0B-48A6-A288-CEDEA5E070CD}" type="parTrans" cxnId="{1162134E-5E61-4556-A401-C1276C9DEAC4}">
      <dgm:prSet/>
      <dgm:spPr/>
      <dgm:t>
        <a:bodyPr/>
        <a:lstStyle/>
        <a:p>
          <a:pPr algn="ctr"/>
          <a:endParaRPr lang="sv-SE" sz="600">
            <a:latin typeface="Arial" pitchFamily="34" charset="0"/>
            <a:cs typeface="Arial" pitchFamily="34" charset="0"/>
          </a:endParaRPr>
        </a:p>
      </dgm:t>
    </dgm:pt>
    <dgm:pt modelId="{CC31C5EE-3B7C-4F2C-8A3A-23BF9F4FE051}" type="sibTrans" cxnId="{E1B500CC-1E10-4C7C-99EE-3E6C8B0D50F0}">
      <dgm:prSet/>
      <dgm:spPr/>
      <dgm:t>
        <a:bodyPr/>
        <a:lstStyle/>
        <a:p>
          <a:pPr algn="ctr"/>
          <a:endParaRPr lang="sv-SE" sz="600"/>
        </a:p>
      </dgm:t>
    </dgm:pt>
    <dgm:pt modelId="{9B5920BE-4C62-4D25-AC54-D7EE6985B8C0}" type="parTrans" cxnId="{E1B500CC-1E10-4C7C-99EE-3E6C8B0D50F0}">
      <dgm:prSet/>
      <dgm:spPr/>
      <dgm:t>
        <a:bodyPr/>
        <a:lstStyle/>
        <a:p>
          <a:pPr algn="ctr"/>
          <a:endParaRPr lang="sv-SE" sz="600">
            <a:latin typeface="Arial" pitchFamily="34" charset="0"/>
            <a:cs typeface="Arial" pitchFamily="34" charset="0"/>
          </a:endParaRPr>
        </a:p>
      </dgm:t>
    </dgm:pt>
    <dgm:pt modelId="{F61C3A4E-37E4-415D-BE89-B3D2D4788680}">
      <dgm:prSet custT="1"/>
      <dgm:spPr>
        <a:gradFill rotWithShape="0">
          <a:gsLst>
            <a:gs pos="0">
              <a:srgbClr val="FFFF00"/>
            </a:gs>
            <a:gs pos="35000">
              <a:schemeClr val="accent5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</dgm:spPr>
      <dgm:t>
        <a:bodyPr/>
        <a:lstStyle/>
        <a:p>
          <a:r>
            <a:rPr lang="sv-SE" sz="700" b="0">
              <a:latin typeface="Arial" pitchFamily="34" charset="0"/>
              <a:cs typeface="Arial" pitchFamily="34" charset="0"/>
            </a:rPr>
            <a:t>Samhall</a:t>
          </a:r>
        </a:p>
      </dgm:t>
    </dgm:pt>
    <dgm:pt modelId="{C54C7A41-1229-46AD-8C88-AA1412A4C79B}" type="parTrans" cxnId="{386D4125-D84A-4D6E-AA8F-BC84EB11EC6A}">
      <dgm:prSet/>
      <dgm:spPr>
        <a:ln>
          <a:noFill/>
        </a:ln>
      </dgm:spPr>
      <dgm:t>
        <a:bodyPr/>
        <a:lstStyle/>
        <a:p>
          <a:endParaRPr lang="sv-SE" sz="600">
            <a:latin typeface="Arial" pitchFamily="34" charset="0"/>
            <a:cs typeface="Arial" pitchFamily="34" charset="0"/>
          </a:endParaRPr>
        </a:p>
      </dgm:t>
    </dgm:pt>
    <dgm:pt modelId="{2A536662-C956-46C7-B4AB-D37C25077047}" type="sibTrans" cxnId="{386D4125-D84A-4D6E-AA8F-BC84EB11EC6A}">
      <dgm:prSet/>
      <dgm:spPr/>
      <dgm:t>
        <a:bodyPr/>
        <a:lstStyle/>
        <a:p>
          <a:endParaRPr lang="sv-SE" sz="600"/>
        </a:p>
      </dgm:t>
    </dgm:pt>
    <dgm:pt modelId="{99B93C7D-08A0-46EC-8C70-86C47E64A2F7}">
      <dgm:prSet custT="1"/>
      <dgm:spPr/>
      <dgm:t>
        <a:bodyPr/>
        <a:lstStyle/>
        <a:p>
          <a:r>
            <a:rPr lang="sv-SE" sz="700">
              <a:latin typeface="Arial" pitchFamily="34" charset="0"/>
              <a:cs typeface="Arial" pitchFamily="34" charset="0"/>
            </a:rPr>
            <a:t>Egna</a:t>
          </a:r>
          <a:br>
            <a:rPr lang="sv-SE" sz="700">
              <a:latin typeface="Arial" pitchFamily="34" charset="0"/>
              <a:cs typeface="Arial" pitchFamily="34" charset="0"/>
            </a:rPr>
          </a:br>
          <a:r>
            <a:rPr lang="sv-SE" sz="700">
              <a:latin typeface="Arial" pitchFamily="34" charset="0"/>
              <a:cs typeface="Arial" pitchFamily="34" charset="0"/>
            </a:rPr>
            <a:t>tolkar</a:t>
          </a:r>
        </a:p>
      </dgm:t>
    </dgm:pt>
    <dgm:pt modelId="{A260CC25-C6DA-4E9C-97EA-A67973C2FEEF}" type="parTrans" cxnId="{F001895D-F706-4775-865E-2A75DFBA325D}">
      <dgm:prSet/>
      <dgm:spPr/>
      <dgm:t>
        <a:bodyPr/>
        <a:lstStyle/>
        <a:p>
          <a:endParaRPr lang="sv-SE"/>
        </a:p>
      </dgm:t>
    </dgm:pt>
    <dgm:pt modelId="{0AAB23B3-EC40-4759-B0C7-0486DE66A278}" type="sibTrans" cxnId="{F001895D-F706-4775-865E-2A75DFBA325D}">
      <dgm:prSet/>
      <dgm:spPr/>
      <dgm:t>
        <a:bodyPr/>
        <a:lstStyle/>
        <a:p>
          <a:endParaRPr lang="sv-SE"/>
        </a:p>
      </dgm:t>
    </dgm:pt>
    <dgm:pt modelId="{FA9B178E-B0D3-47B3-A181-6A1994B714B2}">
      <dgm:prSet custT="1"/>
      <dgm:spPr/>
      <dgm:t>
        <a:bodyPr/>
        <a:lstStyle/>
        <a:p>
          <a:r>
            <a:rPr lang="sv-SE" sz="700" b="1">
              <a:latin typeface="Arial" pitchFamily="34" charset="0"/>
              <a:cs typeface="Arial" pitchFamily="34" charset="0"/>
            </a:rPr>
            <a:t>Tolkcentral</a:t>
          </a:r>
          <a:r>
            <a:rPr lang="sv-SE" sz="800" b="1">
              <a:latin typeface="Arial" pitchFamily="34" charset="0"/>
              <a:cs typeface="Arial" pitchFamily="34" charset="0"/>
            </a:rPr>
            <a:t/>
          </a:r>
          <a:br>
            <a:rPr lang="sv-SE" sz="800" b="1">
              <a:latin typeface="Arial" pitchFamily="34" charset="0"/>
              <a:cs typeface="Arial" pitchFamily="34" charset="0"/>
            </a:rPr>
          </a:br>
          <a:r>
            <a:rPr lang="sv-SE" sz="700" b="0">
              <a:latin typeface="Arial" pitchFamily="34" charset="0"/>
              <a:cs typeface="Arial" pitchFamily="34" charset="0"/>
            </a:rPr>
            <a:t>Falun</a:t>
          </a:r>
        </a:p>
      </dgm:t>
    </dgm:pt>
    <dgm:pt modelId="{54246F9C-360E-4468-8E94-9F86BAD8DFAA}" type="parTrans" cxnId="{D4C64E00-9DE0-4F0B-8EBF-A45C13AC820C}">
      <dgm:prSet/>
      <dgm:spPr/>
      <dgm:t>
        <a:bodyPr/>
        <a:lstStyle/>
        <a:p>
          <a:endParaRPr lang="sv-SE"/>
        </a:p>
      </dgm:t>
    </dgm:pt>
    <dgm:pt modelId="{1DE2AE35-11F4-4F76-AA51-02B7C3D6CC79}" type="sibTrans" cxnId="{D4C64E00-9DE0-4F0B-8EBF-A45C13AC820C}">
      <dgm:prSet/>
      <dgm:spPr/>
      <dgm:t>
        <a:bodyPr/>
        <a:lstStyle/>
        <a:p>
          <a:endParaRPr lang="sv-SE"/>
        </a:p>
      </dgm:t>
    </dgm:pt>
    <dgm:pt modelId="{EC4AE502-9E59-40BB-813B-988CE646C709}">
      <dgm:prSet custT="1"/>
      <dgm:spPr>
        <a:gradFill rotWithShape="0">
          <a:gsLst>
            <a:gs pos="0">
              <a:srgbClr val="FFFF00"/>
            </a:gs>
            <a:gs pos="35000">
              <a:schemeClr val="accent5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</a:gradFill>
      </dgm:spPr>
      <dgm:t>
        <a:bodyPr/>
        <a:lstStyle/>
        <a:p>
          <a:r>
            <a:rPr lang="sv-SE" sz="700">
              <a:latin typeface="Arial" pitchFamily="34" charset="0"/>
              <a:cs typeface="Arial" pitchFamily="34" charset="0"/>
            </a:rPr>
            <a:t>Andra</a:t>
          </a:r>
          <a:br>
            <a:rPr lang="sv-SE" sz="700">
              <a:latin typeface="Arial" pitchFamily="34" charset="0"/>
              <a:cs typeface="Arial" pitchFamily="34" charset="0"/>
            </a:rPr>
          </a:br>
          <a:r>
            <a:rPr lang="sv-SE" sz="700">
              <a:latin typeface="Arial" pitchFamily="34" charset="0"/>
              <a:cs typeface="Arial" pitchFamily="34" charset="0"/>
            </a:rPr>
            <a:t>landsting</a:t>
          </a:r>
        </a:p>
      </dgm:t>
    </dgm:pt>
    <dgm:pt modelId="{35BE84D5-3C16-4745-8B6E-1807E997317A}" type="parTrans" cxnId="{E186BE6B-ED4F-4880-8F8C-B30058446936}">
      <dgm:prSet/>
      <dgm:spPr>
        <a:ln>
          <a:noFill/>
        </a:ln>
      </dgm:spPr>
      <dgm:t>
        <a:bodyPr/>
        <a:lstStyle/>
        <a:p>
          <a:endParaRPr lang="sv-SE"/>
        </a:p>
      </dgm:t>
    </dgm:pt>
    <dgm:pt modelId="{DE59D373-7162-4D18-8557-F898D9EA82FB}" type="sibTrans" cxnId="{E186BE6B-ED4F-4880-8F8C-B30058446936}">
      <dgm:prSet/>
      <dgm:spPr/>
      <dgm:t>
        <a:bodyPr/>
        <a:lstStyle/>
        <a:p>
          <a:endParaRPr lang="sv-SE"/>
        </a:p>
      </dgm:t>
    </dgm:pt>
    <dgm:pt modelId="{7DFB5117-7260-4DE9-B664-22A0F818ACE9}">
      <dgm:prSet custT="1"/>
      <dgm:spPr>
        <a:gradFill rotWithShape="0">
          <a:gsLst>
            <a:gs pos="0">
              <a:srgbClr val="FFFF00"/>
            </a:gs>
            <a:gs pos="35000">
              <a:schemeClr val="accent5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</a:gradFill>
      </dgm:spPr>
      <dgm:t>
        <a:bodyPr/>
        <a:lstStyle/>
        <a:p>
          <a:r>
            <a:rPr lang="sv-SE" sz="700">
              <a:latin typeface="Arial" pitchFamily="34" charset="0"/>
              <a:cs typeface="Arial" pitchFamily="34" charset="0"/>
            </a:rPr>
            <a:t>Arvodes-</a:t>
          </a:r>
          <a:br>
            <a:rPr lang="sv-SE" sz="700">
              <a:latin typeface="Arial" pitchFamily="34" charset="0"/>
              <a:cs typeface="Arial" pitchFamily="34" charset="0"/>
            </a:rPr>
          </a:br>
          <a:r>
            <a:rPr lang="sv-SE" sz="700">
              <a:latin typeface="Arial" pitchFamily="34" charset="0"/>
              <a:cs typeface="Arial" pitchFamily="34" charset="0"/>
            </a:rPr>
            <a:t>tolkar</a:t>
          </a:r>
        </a:p>
      </dgm:t>
    </dgm:pt>
    <dgm:pt modelId="{013D707C-15DB-42EF-836C-76BE67692CBA}" type="parTrans" cxnId="{31510479-B419-4025-BAFE-2CC7D74F6BFA}">
      <dgm:prSet/>
      <dgm:spPr>
        <a:ln>
          <a:noFill/>
        </a:ln>
      </dgm:spPr>
      <dgm:t>
        <a:bodyPr/>
        <a:lstStyle/>
        <a:p>
          <a:endParaRPr lang="sv-SE"/>
        </a:p>
      </dgm:t>
    </dgm:pt>
    <dgm:pt modelId="{7054B7FB-2363-4925-8647-DA525E779B40}" type="sibTrans" cxnId="{31510479-B419-4025-BAFE-2CC7D74F6BFA}">
      <dgm:prSet/>
      <dgm:spPr/>
      <dgm:t>
        <a:bodyPr/>
        <a:lstStyle/>
        <a:p>
          <a:endParaRPr lang="sv-SE"/>
        </a:p>
      </dgm:t>
    </dgm:pt>
    <dgm:pt modelId="{08BA73BA-FCBA-4947-A9A9-C4CD9F16745F}">
      <dgm:prSet custT="1"/>
      <dgm:spPr>
        <a:gradFill rotWithShape="0">
          <a:gsLst>
            <a:gs pos="0">
              <a:srgbClr val="FFFF00"/>
            </a:gs>
            <a:gs pos="35000">
              <a:schemeClr val="accent5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</a:gradFill>
      </dgm:spPr>
      <dgm:t>
        <a:bodyPr/>
        <a:lstStyle/>
        <a:p>
          <a:r>
            <a:rPr lang="sv-SE" sz="700">
              <a:latin typeface="Arial" pitchFamily="34" charset="0"/>
              <a:cs typeface="Arial" pitchFamily="34" charset="0"/>
            </a:rPr>
            <a:t>Tolkbolag</a:t>
          </a:r>
        </a:p>
      </dgm:t>
    </dgm:pt>
    <dgm:pt modelId="{B5D29007-583A-44E2-AD8B-F6F37BAEA311}" type="sibTrans" cxnId="{54E47EB8-9CDE-48CC-917C-AB773FA20E9B}">
      <dgm:prSet/>
      <dgm:spPr/>
      <dgm:t>
        <a:bodyPr/>
        <a:lstStyle/>
        <a:p>
          <a:endParaRPr lang="sv-SE"/>
        </a:p>
      </dgm:t>
    </dgm:pt>
    <dgm:pt modelId="{FEAD8102-F77D-4079-8989-DF480B3FEB95}" type="parTrans" cxnId="{54E47EB8-9CDE-48CC-917C-AB773FA20E9B}">
      <dgm:prSet/>
      <dgm:spPr>
        <a:ln>
          <a:noFill/>
        </a:ln>
      </dgm:spPr>
      <dgm:t>
        <a:bodyPr/>
        <a:lstStyle/>
        <a:p>
          <a:endParaRPr lang="sv-SE"/>
        </a:p>
      </dgm:t>
    </dgm:pt>
    <dgm:pt modelId="{471DC318-9E20-4F9C-8337-084872805D75}">
      <dgm:prSet custT="1"/>
      <dgm:spPr/>
      <dgm:t>
        <a:bodyPr/>
        <a:lstStyle/>
        <a:p>
          <a:r>
            <a:rPr lang="sv-SE" sz="700" b="1">
              <a:latin typeface="Arial" pitchFamily="34" charset="0"/>
              <a:cs typeface="Arial" pitchFamily="34" charset="0"/>
            </a:rPr>
            <a:t>Syncentral</a:t>
          </a:r>
          <a:br>
            <a:rPr lang="sv-SE" sz="700" b="1">
              <a:latin typeface="Arial" pitchFamily="34" charset="0"/>
              <a:cs typeface="Arial" pitchFamily="34" charset="0"/>
            </a:rPr>
          </a:br>
          <a:r>
            <a:rPr lang="sv-SE" sz="700" b="0">
              <a:latin typeface="Arial" pitchFamily="34" charset="0"/>
              <a:cs typeface="Arial" pitchFamily="34" charset="0"/>
            </a:rPr>
            <a:t>Falun</a:t>
          </a:r>
        </a:p>
      </dgm:t>
    </dgm:pt>
    <dgm:pt modelId="{2444AE40-6E94-44EA-B250-EDA616560F4A}" type="parTrans" cxnId="{4031206B-2979-4499-AA99-2DEAD21F2D3B}">
      <dgm:prSet/>
      <dgm:spPr/>
      <dgm:t>
        <a:bodyPr/>
        <a:lstStyle/>
        <a:p>
          <a:endParaRPr lang="sv-SE"/>
        </a:p>
      </dgm:t>
    </dgm:pt>
    <dgm:pt modelId="{87EBAA59-2C84-4E4B-9F97-5BB2BA38DFA7}" type="sibTrans" cxnId="{4031206B-2979-4499-AA99-2DEAD21F2D3B}">
      <dgm:prSet/>
      <dgm:spPr/>
      <dgm:t>
        <a:bodyPr/>
        <a:lstStyle/>
        <a:p>
          <a:endParaRPr lang="sv-SE"/>
        </a:p>
      </dgm:t>
    </dgm:pt>
    <dgm:pt modelId="{6BB0FA61-1AF3-4259-B909-0237E56323D5}">
      <dgm:prSet custT="1"/>
      <dgm:spPr/>
      <dgm:t>
        <a:bodyPr/>
        <a:lstStyle/>
        <a:p>
          <a:r>
            <a:rPr lang="sv-SE" sz="700">
              <a:latin typeface="Arial" pitchFamily="34" charset="0"/>
              <a:cs typeface="Arial" pitchFamily="34" charset="0"/>
            </a:rPr>
            <a:t>Ambulerande</a:t>
          </a:r>
          <a:br>
            <a:rPr lang="sv-SE" sz="700">
              <a:latin typeface="Arial" pitchFamily="34" charset="0"/>
              <a:cs typeface="Arial" pitchFamily="34" charset="0"/>
            </a:rPr>
          </a:br>
          <a:r>
            <a:rPr lang="sv-SE" sz="700">
              <a:latin typeface="Arial" pitchFamily="34" charset="0"/>
              <a:cs typeface="Arial" pitchFamily="34" charset="0"/>
            </a:rPr>
            <a:t>Avesta</a:t>
          </a:r>
        </a:p>
      </dgm:t>
    </dgm:pt>
    <dgm:pt modelId="{604408D0-A077-4AD9-B727-FE46EED04CE0}" type="parTrans" cxnId="{BD4394ED-E44D-45AA-B064-3A8305DAAAC4}">
      <dgm:prSet/>
      <dgm:spPr/>
      <dgm:t>
        <a:bodyPr/>
        <a:lstStyle/>
        <a:p>
          <a:endParaRPr lang="sv-SE"/>
        </a:p>
      </dgm:t>
    </dgm:pt>
    <dgm:pt modelId="{ACE4AE6E-EFE3-433E-B61B-D74E411151F1}" type="sibTrans" cxnId="{BD4394ED-E44D-45AA-B064-3A8305DAAAC4}">
      <dgm:prSet/>
      <dgm:spPr/>
      <dgm:t>
        <a:bodyPr/>
        <a:lstStyle/>
        <a:p>
          <a:endParaRPr lang="sv-SE"/>
        </a:p>
      </dgm:t>
    </dgm:pt>
    <dgm:pt modelId="{308EC3A9-3A8E-4463-AA5E-C45A689E247A}">
      <dgm:prSet custT="1"/>
      <dgm:spPr/>
      <dgm:t>
        <a:bodyPr/>
        <a:lstStyle/>
        <a:p>
          <a:r>
            <a:rPr lang="sv-SE" sz="700">
              <a:latin typeface="Arial" pitchFamily="34" charset="0"/>
              <a:cs typeface="Arial" pitchFamily="34" charset="0"/>
            </a:rPr>
            <a:t>Ambulerande</a:t>
          </a:r>
          <a:br>
            <a:rPr lang="sv-SE" sz="700">
              <a:latin typeface="Arial" pitchFamily="34" charset="0"/>
              <a:cs typeface="Arial" pitchFamily="34" charset="0"/>
            </a:rPr>
          </a:br>
          <a:r>
            <a:rPr lang="sv-SE" sz="700">
              <a:latin typeface="Arial" pitchFamily="34" charset="0"/>
              <a:cs typeface="Arial" pitchFamily="34" charset="0"/>
            </a:rPr>
            <a:t>Ludvika</a:t>
          </a:r>
        </a:p>
      </dgm:t>
    </dgm:pt>
    <dgm:pt modelId="{C2531CDC-9A07-4CC7-8E61-E6FAD0D0D65F}" type="parTrans" cxnId="{3BEE6D4A-4F3A-421F-8031-6CA378C86226}">
      <dgm:prSet/>
      <dgm:spPr/>
      <dgm:t>
        <a:bodyPr/>
        <a:lstStyle/>
        <a:p>
          <a:endParaRPr lang="sv-SE"/>
        </a:p>
      </dgm:t>
    </dgm:pt>
    <dgm:pt modelId="{CC96C9CC-760F-40FB-8071-972B4766417F}" type="sibTrans" cxnId="{3BEE6D4A-4F3A-421F-8031-6CA378C86226}">
      <dgm:prSet/>
      <dgm:spPr/>
      <dgm:t>
        <a:bodyPr/>
        <a:lstStyle/>
        <a:p>
          <a:endParaRPr lang="sv-SE"/>
        </a:p>
      </dgm:t>
    </dgm:pt>
    <dgm:pt modelId="{642B76CB-6867-4F05-8975-E9AF64F7F2B6}">
      <dgm:prSet custT="1"/>
      <dgm:spPr/>
      <dgm:t>
        <a:bodyPr/>
        <a:lstStyle/>
        <a:p>
          <a:r>
            <a:rPr lang="sv-SE" sz="700">
              <a:latin typeface="Arial" pitchFamily="34" charset="0"/>
              <a:cs typeface="Arial" pitchFamily="34" charset="0"/>
            </a:rPr>
            <a:t>Ambulerande</a:t>
          </a:r>
          <a:br>
            <a:rPr lang="sv-SE" sz="700">
              <a:latin typeface="Arial" pitchFamily="34" charset="0"/>
              <a:cs typeface="Arial" pitchFamily="34" charset="0"/>
            </a:rPr>
          </a:br>
          <a:r>
            <a:rPr lang="sv-SE" sz="700">
              <a:latin typeface="Arial" pitchFamily="34" charset="0"/>
              <a:cs typeface="Arial" pitchFamily="34" charset="0"/>
            </a:rPr>
            <a:t>Malung</a:t>
          </a:r>
        </a:p>
      </dgm:t>
    </dgm:pt>
    <dgm:pt modelId="{EFBFD220-59D7-4F70-801E-2225C2606E03}" type="parTrans" cxnId="{42D07872-BAB2-43B7-873E-310C61D013F6}">
      <dgm:prSet/>
      <dgm:spPr/>
      <dgm:t>
        <a:bodyPr/>
        <a:lstStyle/>
        <a:p>
          <a:endParaRPr lang="sv-SE"/>
        </a:p>
      </dgm:t>
    </dgm:pt>
    <dgm:pt modelId="{E7262E8B-0E75-4569-9BD3-889BB2909F45}" type="sibTrans" cxnId="{42D07872-BAB2-43B7-873E-310C61D013F6}">
      <dgm:prSet/>
      <dgm:spPr/>
      <dgm:t>
        <a:bodyPr/>
        <a:lstStyle/>
        <a:p>
          <a:endParaRPr lang="sv-SE"/>
        </a:p>
      </dgm:t>
    </dgm:pt>
    <dgm:pt modelId="{0727DCA1-57B6-4D4A-99EE-0F0ED7C7765B}">
      <dgm:prSet custT="1"/>
      <dgm:spPr/>
      <dgm:t>
        <a:bodyPr/>
        <a:lstStyle/>
        <a:p>
          <a:r>
            <a:rPr lang="sv-SE" sz="700">
              <a:latin typeface="Arial" pitchFamily="34" charset="0"/>
              <a:cs typeface="Arial" pitchFamily="34" charset="0"/>
            </a:rPr>
            <a:t>Ambulerande</a:t>
          </a:r>
          <a:br>
            <a:rPr lang="sv-SE" sz="700">
              <a:latin typeface="Arial" pitchFamily="34" charset="0"/>
              <a:cs typeface="Arial" pitchFamily="34" charset="0"/>
            </a:rPr>
          </a:br>
          <a:r>
            <a:rPr lang="sv-SE" sz="700">
              <a:latin typeface="Arial" pitchFamily="34" charset="0"/>
              <a:cs typeface="Arial" pitchFamily="34" charset="0"/>
            </a:rPr>
            <a:t>Mora</a:t>
          </a:r>
        </a:p>
      </dgm:t>
    </dgm:pt>
    <dgm:pt modelId="{85D83799-C5F2-42D2-B56A-D1174A9E7AD8}" type="parTrans" cxnId="{8C4A1101-BA87-4EC1-8E23-DFAAA570A70C}">
      <dgm:prSet/>
      <dgm:spPr/>
      <dgm:t>
        <a:bodyPr/>
        <a:lstStyle/>
        <a:p>
          <a:endParaRPr lang="sv-SE"/>
        </a:p>
      </dgm:t>
    </dgm:pt>
    <dgm:pt modelId="{90FCC03B-98FD-422B-8335-B9BF8628A2F6}" type="sibTrans" cxnId="{8C4A1101-BA87-4EC1-8E23-DFAAA570A70C}">
      <dgm:prSet/>
      <dgm:spPr/>
      <dgm:t>
        <a:bodyPr/>
        <a:lstStyle/>
        <a:p>
          <a:endParaRPr lang="sv-SE"/>
        </a:p>
      </dgm:t>
    </dgm:pt>
    <dgm:pt modelId="{91D54141-DC9A-4F15-9346-EAEA1E28854D}">
      <dgm:prSet custT="1"/>
      <dgm:spPr>
        <a:gradFill rotWithShape="0">
          <a:gsLst>
            <a:gs pos="0">
              <a:srgbClr val="FFFF00"/>
            </a:gs>
            <a:gs pos="35000">
              <a:schemeClr val="accent5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</dgm:spPr>
      <dgm:t>
        <a:bodyPr/>
        <a:lstStyle/>
        <a:p>
          <a:r>
            <a:rPr lang="sv-SE" sz="700" b="0">
              <a:latin typeface="Arial" pitchFamily="34" charset="0"/>
              <a:cs typeface="Arial" pitchFamily="34" charset="0"/>
            </a:rPr>
            <a:t>Onemed</a:t>
          </a:r>
        </a:p>
      </dgm:t>
    </dgm:pt>
    <dgm:pt modelId="{2CC526BF-F798-46B5-9841-08B7171C4A8F}" type="parTrans" cxnId="{11534F28-0702-48F7-80B5-3F4F390AE712}">
      <dgm:prSet/>
      <dgm:spPr/>
      <dgm:t>
        <a:bodyPr/>
        <a:lstStyle/>
        <a:p>
          <a:endParaRPr lang="sv-SE"/>
        </a:p>
      </dgm:t>
    </dgm:pt>
    <dgm:pt modelId="{77F1C727-2547-4889-A7A2-5A20333BF6D5}" type="sibTrans" cxnId="{11534F28-0702-48F7-80B5-3F4F390AE712}">
      <dgm:prSet/>
      <dgm:spPr/>
      <dgm:t>
        <a:bodyPr/>
        <a:lstStyle/>
        <a:p>
          <a:endParaRPr lang="sv-SE"/>
        </a:p>
      </dgm:t>
    </dgm:pt>
    <dgm:pt modelId="{772C034D-0E04-4624-8DAD-23942BD5001E}">
      <dgm:prSet custT="1"/>
      <dgm:spPr/>
      <dgm:t>
        <a:bodyPr/>
        <a:lstStyle/>
        <a:p>
          <a:r>
            <a:rPr lang="sv-SE" sz="1000" b="1" dirty="0">
              <a:latin typeface="Arial" pitchFamily="34" charset="0"/>
              <a:cs typeface="Arial" pitchFamily="34" charset="0"/>
            </a:rPr>
            <a:t>FV </a:t>
          </a:r>
          <a:r>
            <a:rPr lang="sv-SE" sz="1000" b="1" dirty="0" smtClean="0">
              <a:latin typeface="Arial" pitchFamily="34" charset="0"/>
              <a:cs typeface="Arial" pitchFamily="34" charset="0"/>
            </a:rPr>
            <a:t>51 Hörsel och Syn Region </a:t>
          </a:r>
          <a:r>
            <a:rPr lang="sv-SE" sz="1000" b="1" dirty="0">
              <a:latin typeface="Arial" pitchFamily="34" charset="0"/>
              <a:cs typeface="Arial" pitchFamily="34" charset="0"/>
            </a:rPr>
            <a:t>Dalarna </a:t>
          </a:r>
          <a:r>
            <a:rPr lang="sv-SE" sz="1000" b="1" dirty="0" smtClean="0">
              <a:latin typeface="Arial" pitchFamily="34" charset="0"/>
              <a:cs typeface="Arial" pitchFamily="34" charset="0"/>
            </a:rPr>
            <a:t>(Hälso och sjukvårdsnämnden)</a:t>
          </a:r>
          <a:endParaRPr lang="sv-SE" sz="1000" b="1" dirty="0">
            <a:latin typeface="Arial" pitchFamily="34" charset="0"/>
            <a:cs typeface="Arial" pitchFamily="34" charset="0"/>
          </a:endParaRPr>
        </a:p>
      </dgm:t>
    </dgm:pt>
    <dgm:pt modelId="{68FFAFA3-5F1C-47F6-A5CB-2196F8A670C5}" type="parTrans" cxnId="{6A2144D0-12AA-4DCE-AB70-6E1A3190AE81}">
      <dgm:prSet/>
      <dgm:spPr/>
      <dgm:t>
        <a:bodyPr/>
        <a:lstStyle/>
        <a:p>
          <a:endParaRPr lang="sv-SE"/>
        </a:p>
      </dgm:t>
    </dgm:pt>
    <dgm:pt modelId="{C9D0A147-AC05-40A5-BE0E-E2A0BFBAC18D}" type="sibTrans" cxnId="{6A2144D0-12AA-4DCE-AB70-6E1A3190AE81}">
      <dgm:prSet/>
      <dgm:spPr/>
      <dgm:t>
        <a:bodyPr/>
        <a:lstStyle/>
        <a:p>
          <a:endParaRPr lang="sv-SE"/>
        </a:p>
      </dgm:t>
    </dgm:pt>
    <dgm:pt modelId="{59383DFA-341B-4A9D-A6E9-D3F67F347181}">
      <dgm:prSet custT="1"/>
      <dgm:spPr/>
      <dgm:t>
        <a:bodyPr/>
        <a:lstStyle/>
        <a:p>
          <a:r>
            <a:rPr lang="sv-SE" sz="700" b="1">
              <a:latin typeface="Arial" panose="020B0604020202020204" pitchFamily="34" charset="0"/>
              <a:cs typeface="Arial" panose="020B0604020202020204" pitchFamily="34" charset="0"/>
            </a:rPr>
            <a:t>Entreprenad</a:t>
          </a:r>
        </a:p>
        <a:p>
          <a:endParaRPr lang="sv-SE" sz="800" b="1">
            <a:latin typeface="Arial" panose="020B0604020202020204" pitchFamily="34" charset="0"/>
            <a:cs typeface="Arial" panose="020B0604020202020204" pitchFamily="34" charset="0"/>
          </a:endParaRPr>
        </a:p>
        <a:p>
          <a:endParaRPr lang="sv-SE" sz="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B5E7A9-9282-45C3-9C89-A2B7991E7334}" type="parTrans" cxnId="{B6B6BE9A-F91D-45EF-A427-25830A215E10}">
      <dgm:prSet/>
      <dgm:spPr/>
      <dgm:t>
        <a:bodyPr/>
        <a:lstStyle/>
        <a:p>
          <a:endParaRPr lang="sv-SE"/>
        </a:p>
      </dgm:t>
    </dgm:pt>
    <dgm:pt modelId="{786D4CA7-90AE-4129-9888-66F9FD006E6B}" type="sibTrans" cxnId="{B6B6BE9A-F91D-45EF-A427-25830A215E10}">
      <dgm:prSet/>
      <dgm:spPr/>
      <dgm:t>
        <a:bodyPr/>
        <a:lstStyle/>
        <a:p>
          <a:endParaRPr lang="sv-SE"/>
        </a:p>
      </dgm:t>
    </dgm:pt>
    <dgm:pt modelId="{5DE0A7AC-24B4-4CF0-A32D-7AB167E60E9B}">
      <dgm:prSet custT="1"/>
      <dgm:spPr/>
      <dgm:t>
        <a:bodyPr/>
        <a:lstStyle/>
        <a:p>
          <a:pPr algn="ctr"/>
          <a:r>
            <a:rPr lang="sv-SE" sz="700" b="0">
              <a:latin typeface="Arial" pitchFamily="34" charset="0"/>
              <a:cs typeface="Arial" pitchFamily="34" charset="0"/>
            </a:rPr>
            <a:t>Hörcentral</a:t>
          </a:r>
          <a:br>
            <a:rPr lang="sv-SE" sz="700" b="0">
              <a:latin typeface="Arial" pitchFamily="34" charset="0"/>
              <a:cs typeface="Arial" pitchFamily="34" charset="0"/>
            </a:rPr>
          </a:br>
          <a:r>
            <a:rPr lang="sv-SE" sz="700" b="0">
              <a:latin typeface="Arial" pitchFamily="34" charset="0"/>
              <a:cs typeface="Arial" pitchFamily="34" charset="0"/>
            </a:rPr>
            <a:t>Ludvika</a:t>
          </a:r>
        </a:p>
      </dgm:t>
    </dgm:pt>
    <dgm:pt modelId="{2466C1F4-E242-42E1-A40E-4895FA496896}" type="sibTrans" cxnId="{C94F00D7-E9E3-40B4-A233-0A1E61C6D806}">
      <dgm:prSet/>
      <dgm:spPr/>
      <dgm:t>
        <a:bodyPr/>
        <a:lstStyle/>
        <a:p>
          <a:pPr algn="ctr"/>
          <a:endParaRPr lang="sv-SE" sz="600"/>
        </a:p>
      </dgm:t>
    </dgm:pt>
    <dgm:pt modelId="{E2F13750-CCED-4BED-9C61-007DF238B29E}" type="parTrans" cxnId="{C94F00D7-E9E3-40B4-A233-0A1E61C6D806}">
      <dgm:prSet/>
      <dgm:spPr/>
      <dgm:t>
        <a:bodyPr/>
        <a:lstStyle/>
        <a:p>
          <a:pPr algn="ctr"/>
          <a:endParaRPr lang="sv-SE" sz="600" b="1">
            <a:latin typeface="Arial" pitchFamily="34" charset="0"/>
            <a:cs typeface="Arial" pitchFamily="34" charset="0"/>
          </a:endParaRPr>
        </a:p>
      </dgm:t>
    </dgm:pt>
    <dgm:pt modelId="{CA9D90FD-C93C-4004-BE12-E429FF8B4E85}">
      <dgm:prSet/>
      <dgm:spPr/>
      <dgm:t>
        <a:bodyPr/>
        <a:lstStyle/>
        <a:p>
          <a:r>
            <a:rPr lang="sv-SE" b="1">
              <a:latin typeface="Arial" panose="020B0604020202020204" pitchFamily="34" charset="0"/>
              <a:cs typeface="Arial" panose="020B0604020202020204" pitchFamily="34" charset="0"/>
            </a:rPr>
            <a:t>Personliga med behand hjm</a:t>
          </a:r>
        </a:p>
        <a:p>
          <a:r>
            <a:rPr lang="sv-SE">
              <a:latin typeface="Arial" panose="020B0604020202020204" pitchFamily="34" charset="0"/>
              <a:cs typeface="Arial" panose="020B0604020202020204" pitchFamily="34" charset="0"/>
            </a:rPr>
            <a:t>Borlänge</a:t>
          </a:r>
        </a:p>
      </dgm:t>
    </dgm:pt>
    <dgm:pt modelId="{E62CBFE4-E34A-44A4-A556-6CD61BD6E784}" type="parTrans" cxnId="{8D642675-9688-41C8-A81A-A1F9E14C9F58}">
      <dgm:prSet/>
      <dgm:spPr/>
      <dgm:t>
        <a:bodyPr/>
        <a:lstStyle/>
        <a:p>
          <a:endParaRPr lang="sv-SE"/>
        </a:p>
      </dgm:t>
    </dgm:pt>
    <dgm:pt modelId="{0F7DE8FA-82A8-46D2-9580-D54F038CEF46}" type="sibTrans" cxnId="{8D642675-9688-41C8-A81A-A1F9E14C9F58}">
      <dgm:prSet/>
      <dgm:spPr/>
      <dgm:t>
        <a:bodyPr/>
        <a:lstStyle/>
        <a:p>
          <a:endParaRPr lang="sv-SE"/>
        </a:p>
      </dgm:t>
    </dgm:pt>
    <dgm:pt modelId="{72075F83-EDD4-4913-91D0-0709AC642869}">
      <dgm:prSet/>
      <dgm:spPr/>
      <dgm:t>
        <a:bodyPr/>
        <a:lstStyle/>
        <a:p>
          <a:r>
            <a:rPr lang="sv-SE" b="0">
              <a:latin typeface="Arial" pitchFamily="34" charset="0"/>
              <a:cs typeface="Arial" pitchFamily="34" charset="0"/>
            </a:rPr>
            <a:t>Inkontinens</a:t>
          </a:r>
        </a:p>
      </dgm:t>
    </dgm:pt>
    <dgm:pt modelId="{C62A0485-E5D1-40FD-B76F-02737810CDE1}" type="parTrans" cxnId="{6D1B55CA-D9E2-43AD-9DF1-D7BB9C88EE15}">
      <dgm:prSet/>
      <dgm:spPr/>
      <dgm:t>
        <a:bodyPr/>
        <a:lstStyle/>
        <a:p>
          <a:endParaRPr lang="sv-SE"/>
        </a:p>
      </dgm:t>
    </dgm:pt>
    <dgm:pt modelId="{7E04453E-80FE-4B36-8E12-DBC790C0A865}" type="sibTrans" cxnId="{6D1B55CA-D9E2-43AD-9DF1-D7BB9C88EE15}">
      <dgm:prSet/>
      <dgm:spPr/>
      <dgm:t>
        <a:bodyPr/>
        <a:lstStyle/>
        <a:p>
          <a:endParaRPr lang="sv-SE"/>
        </a:p>
      </dgm:t>
    </dgm:pt>
    <dgm:pt modelId="{B02CEB9D-541B-4AE5-8207-4E28AF09CE62}" type="asst">
      <dgm:prSet phldrT="[Text]" custT="1"/>
      <dgm:spPr>
        <a:noFill/>
        <a:ln>
          <a:solidFill>
            <a:srgbClr val="00B0F0"/>
          </a:solidFill>
        </a:ln>
      </dgm:spPr>
      <dgm:t>
        <a:bodyPr/>
        <a:lstStyle/>
        <a:p>
          <a:r>
            <a:rPr lang="sv-SE" sz="1000" b="1">
              <a:latin typeface="Arial" pitchFamily="34" charset="0"/>
              <a:cs typeface="Arial" pitchFamily="34" charset="0"/>
            </a:rPr>
            <a:t>Butik- och visninsmiljö</a:t>
          </a:r>
        </a:p>
      </dgm:t>
    </dgm:pt>
    <dgm:pt modelId="{12A76998-774E-42DA-B12A-711DA41562B2}" type="parTrans" cxnId="{64743807-68C7-4236-A917-37B259A587D5}">
      <dgm:prSet/>
      <dgm:spPr/>
      <dgm:t>
        <a:bodyPr/>
        <a:lstStyle/>
        <a:p>
          <a:endParaRPr lang="sv-SE"/>
        </a:p>
      </dgm:t>
    </dgm:pt>
    <dgm:pt modelId="{745D537E-819B-4A44-B0EC-DB24D2847833}" type="sibTrans" cxnId="{64743807-68C7-4236-A917-37B259A587D5}">
      <dgm:prSet/>
      <dgm:spPr/>
      <dgm:t>
        <a:bodyPr/>
        <a:lstStyle/>
        <a:p>
          <a:endParaRPr lang="sv-SE"/>
        </a:p>
      </dgm:t>
    </dgm:pt>
    <dgm:pt modelId="{7737687A-9E7E-4923-AA42-EC922764D757}">
      <dgm:prSet custT="1"/>
      <dgm:spPr/>
      <dgm:t>
        <a:bodyPr/>
        <a:lstStyle/>
        <a:p>
          <a:pPr algn="ctr"/>
          <a:r>
            <a:rPr lang="sv-SE" sz="700" b="1" dirty="0">
              <a:latin typeface="Arial" pitchFamily="34" charset="0"/>
              <a:cs typeface="Arial" pitchFamily="34" charset="0"/>
            </a:rPr>
            <a:t>Rörelse</a:t>
          </a:r>
          <a:r>
            <a:rPr lang="sv-SE" sz="800" b="1" dirty="0">
              <a:latin typeface="Arial" pitchFamily="34" charset="0"/>
              <a:cs typeface="Arial" pitchFamily="34" charset="0"/>
            </a:rPr>
            <a:t/>
          </a:r>
          <a:br>
            <a:rPr lang="sv-SE" sz="800" b="1" dirty="0">
              <a:latin typeface="Arial" pitchFamily="34" charset="0"/>
              <a:cs typeface="Arial" pitchFamily="34" charset="0"/>
            </a:rPr>
          </a:br>
          <a:r>
            <a:rPr lang="sv-SE" sz="700" b="0" dirty="0">
              <a:latin typeface="Arial" pitchFamily="34" charset="0"/>
              <a:cs typeface="Arial" pitchFamily="34" charset="0"/>
            </a:rPr>
            <a:t>Borlänge</a:t>
          </a:r>
        </a:p>
      </dgm:t>
    </dgm:pt>
    <dgm:pt modelId="{8B667B04-3D34-4E5C-8F73-A6FB490A841C}" type="sibTrans" cxnId="{39DA6061-28B5-4CE1-B5C0-465AB8DED842}">
      <dgm:prSet/>
      <dgm:spPr/>
      <dgm:t>
        <a:bodyPr/>
        <a:lstStyle/>
        <a:p>
          <a:pPr algn="ctr"/>
          <a:endParaRPr lang="sv-SE" sz="600"/>
        </a:p>
      </dgm:t>
    </dgm:pt>
    <dgm:pt modelId="{A432AA97-1E7C-4B3C-A7E8-F2470EF53E39}" type="parTrans" cxnId="{39DA6061-28B5-4CE1-B5C0-465AB8DED842}">
      <dgm:prSet/>
      <dgm:spPr/>
      <dgm:t>
        <a:bodyPr/>
        <a:lstStyle/>
        <a:p>
          <a:pPr algn="ctr"/>
          <a:endParaRPr lang="sv-SE" sz="600" b="1">
            <a:latin typeface="Arial" pitchFamily="34" charset="0"/>
            <a:cs typeface="Arial" pitchFamily="34" charset="0"/>
          </a:endParaRPr>
        </a:p>
      </dgm:t>
    </dgm:pt>
    <dgm:pt modelId="{39384094-17B6-4210-99CE-8525919A1910}" type="pres">
      <dgm:prSet presAssocID="{02A2AD29-0638-4327-9BCF-8545262AC43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sv-SE"/>
        </a:p>
      </dgm:t>
    </dgm:pt>
    <dgm:pt modelId="{337F2BF1-B428-4BD0-BAA5-407A4C13E42F}" type="pres">
      <dgm:prSet presAssocID="{FF8BCEBD-585D-497B-843D-DE860DCFD1BC}" presName="hierRoot1" presStyleCnt="0">
        <dgm:presLayoutVars>
          <dgm:hierBranch val="init"/>
        </dgm:presLayoutVars>
      </dgm:prSet>
      <dgm:spPr/>
      <dgm:t>
        <a:bodyPr/>
        <a:lstStyle/>
        <a:p>
          <a:endParaRPr lang="sv-SE"/>
        </a:p>
      </dgm:t>
    </dgm:pt>
    <dgm:pt modelId="{151000C7-EA6A-4DE1-AF6D-69B35A54D7FE}" type="pres">
      <dgm:prSet presAssocID="{FF8BCEBD-585D-497B-843D-DE860DCFD1BC}" presName="rootComposite1" presStyleCnt="0"/>
      <dgm:spPr/>
      <dgm:t>
        <a:bodyPr/>
        <a:lstStyle/>
        <a:p>
          <a:endParaRPr lang="sv-SE"/>
        </a:p>
      </dgm:t>
    </dgm:pt>
    <dgm:pt modelId="{6049990D-9510-49A2-83D8-92CBE3F8AD53}" type="pres">
      <dgm:prSet presAssocID="{FF8BCEBD-585D-497B-843D-DE860DCFD1BC}" presName="rootText1" presStyleLbl="node0" presStyleIdx="0" presStyleCnt="4" custScaleX="395224" custScaleY="455239" custLinFactX="78045" custLinFactNeighborX="100000" custLinFactNeighborY="-7769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4C732235-BFBF-4883-85C1-A3D22434F5C6}" type="pres">
      <dgm:prSet presAssocID="{FF8BCEBD-585D-497B-843D-DE860DCFD1BC}" presName="rootConnector1" presStyleLbl="node1" presStyleIdx="0" presStyleCnt="0"/>
      <dgm:spPr/>
      <dgm:t>
        <a:bodyPr/>
        <a:lstStyle/>
        <a:p>
          <a:endParaRPr lang="sv-SE"/>
        </a:p>
      </dgm:t>
    </dgm:pt>
    <dgm:pt modelId="{349B5494-71AC-4428-B662-F8EEDD57F843}" type="pres">
      <dgm:prSet presAssocID="{FF8BCEBD-585D-497B-843D-DE860DCFD1BC}" presName="hierChild2" presStyleCnt="0"/>
      <dgm:spPr/>
      <dgm:t>
        <a:bodyPr/>
        <a:lstStyle/>
        <a:p>
          <a:endParaRPr lang="sv-SE"/>
        </a:p>
      </dgm:t>
    </dgm:pt>
    <dgm:pt modelId="{4D6D1D76-9525-45DE-8D5D-44763201043E}" type="pres">
      <dgm:prSet presAssocID="{7A5A3981-AF0B-48A6-A288-CEDEA5E070CD}" presName="Name37" presStyleLbl="parChTrans1D2" presStyleIdx="0" presStyleCnt="3"/>
      <dgm:spPr/>
      <dgm:t>
        <a:bodyPr/>
        <a:lstStyle/>
        <a:p>
          <a:endParaRPr lang="sv-SE"/>
        </a:p>
      </dgm:t>
    </dgm:pt>
    <dgm:pt modelId="{14056416-6B28-4379-B0D2-4CCA211DC298}" type="pres">
      <dgm:prSet presAssocID="{55A09B38-A9DF-4EB5-9139-BFDC9187791F}" presName="hierRoot2" presStyleCnt="0">
        <dgm:presLayoutVars>
          <dgm:hierBranch val="init"/>
        </dgm:presLayoutVars>
      </dgm:prSet>
      <dgm:spPr/>
      <dgm:t>
        <a:bodyPr/>
        <a:lstStyle/>
        <a:p>
          <a:endParaRPr lang="sv-SE"/>
        </a:p>
      </dgm:t>
    </dgm:pt>
    <dgm:pt modelId="{5DDCA1C6-246F-4746-A5D7-713EF340C086}" type="pres">
      <dgm:prSet presAssocID="{55A09B38-A9DF-4EB5-9139-BFDC9187791F}" presName="rootComposite" presStyleCnt="0"/>
      <dgm:spPr/>
      <dgm:t>
        <a:bodyPr/>
        <a:lstStyle/>
        <a:p>
          <a:endParaRPr lang="sv-SE"/>
        </a:p>
      </dgm:t>
    </dgm:pt>
    <dgm:pt modelId="{9018F2FB-1B18-4AB9-A24B-48C188AEF596}" type="pres">
      <dgm:prSet presAssocID="{55A09B38-A9DF-4EB5-9139-BFDC9187791F}" presName="rootText" presStyleLbl="node2" presStyleIdx="0" presStyleCnt="2" custScaleX="1104504" custScaleY="199784" custLinFactY="25363" custLinFactNeighborX="1804" custLinFactNeighborY="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4E1B582C-5206-4D01-9C2B-7AAA27DD9B11}" type="pres">
      <dgm:prSet presAssocID="{55A09B38-A9DF-4EB5-9139-BFDC9187791F}" presName="rootConnector" presStyleLbl="node2" presStyleIdx="0" presStyleCnt="2"/>
      <dgm:spPr/>
      <dgm:t>
        <a:bodyPr/>
        <a:lstStyle/>
        <a:p>
          <a:endParaRPr lang="sv-SE"/>
        </a:p>
      </dgm:t>
    </dgm:pt>
    <dgm:pt modelId="{33A33854-D0DA-4069-AA71-823EDBBADDE0}" type="pres">
      <dgm:prSet presAssocID="{55A09B38-A9DF-4EB5-9139-BFDC9187791F}" presName="hierChild4" presStyleCnt="0"/>
      <dgm:spPr/>
      <dgm:t>
        <a:bodyPr/>
        <a:lstStyle/>
        <a:p>
          <a:endParaRPr lang="sv-SE"/>
        </a:p>
      </dgm:t>
    </dgm:pt>
    <dgm:pt modelId="{13171602-021B-48D2-9C56-54EB48C6E044}" type="pres">
      <dgm:prSet presAssocID="{A1DCB02B-E2D3-480D-B335-07BDCD2F33FF}" presName="Name37" presStyleLbl="parChTrans1D3" presStyleIdx="0" presStyleCnt="13"/>
      <dgm:spPr/>
      <dgm:t>
        <a:bodyPr/>
        <a:lstStyle/>
        <a:p>
          <a:endParaRPr lang="sv-SE"/>
        </a:p>
      </dgm:t>
    </dgm:pt>
    <dgm:pt modelId="{5CD0FE5C-5A20-4CC3-B395-A246FD9EC7F9}" type="pres">
      <dgm:prSet presAssocID="{4ABE074D-E815-40D3-A93F-C8CE7C2A2BDB}" presName="hierRoot2" presStyleCnt="0">
        <dgm:presLayoutVars>
          <dgm:hierBranch val="init"/>
        </dgm:presLayoutVars>
      </dgm:prSet>
      <dgm:spPr/>
      <dgm:t>
        <a:bodyPr/>
        <a:lstStyle/>
        <a:p>
          <a:endParaRPr lang="sv-SE"/>
        </a:p>
      </dgm:t>
    </dgm:pt>
    <dgm:pt modelId="{EB71A6BF-6A93-4212-9BBA-9ACF7FBE3BE9}" type="pres">
      <dgm:prSet presAssocID="{4ABE074D-E815-40D3-A93F-C8CE7C2A2BDB}" presName="rootComposite" presStyleCnt="0"/>
      <dgm:spPr/>
      <dgm:t>
        <a:bodyPr/>
        <a:lstStyle/>
        <a:p>
          <a:endParaRPr lang="sv-SE"/>
        </a:p>
      </dgm:t>
    </dgm:pt>
    <dgm:pt modelId="{6CB8F62B-181C-456A-B7D4-5F0E8829B7FD}" type="pres">
      <dgm:prSet presAssocID="{4ABE074D-E815-40D3-A93F-C8CE7C2A2BDB}" presName="rootText" presStyleLbl="node3" presStyleIdx="0" presStyleCnt="13" custScaleX="89366" custScaleY="177106" custLinFactY="54464" custLinFactNeighborX="1181" custLinFactNeighborY="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9C08314A-0290-4FF9-BA86-575A5172AAA8}" type="pres">
      <dgm:prSet presAssocID="{4ABE074D-E815-40D3-A93F-C8CE7C2A2BDB}" presName="rootConnector" presStyleLbl="node3" presStyleIdx="0" presStyleCnt="13"/>
      <dgm:spPr/>
      <dgm:t>
        <a:bodyPr/>
        <a:lstStyle/>
        <a:p>
          <a:endParaRPr lang="sv-SE"/>
        </a:p>
      </dgm:t>
    </dgm:pt>
    <dgm:pt modelId="{7DEC4A27-C69D-418F-89C4-061C98673782}" type="pres">
      <dgm:prSet presAssocID="{4ABE074D-E815-40D3-A93F-C8CE7C2A2BDB}" presName="hierChild4" presStyleCnt="0"/>
      <dgm:spPr/>
      <dgm:t>
        <a:bodyPr/>
        <a:lstStyle/>
        <a:p>
          <a:endParaRPr lang="sv-SE"/>
        </a:p>
      </dgm:t>
    </dgm:pt>
    <dgm:pt modelId="{22C38904-FA23-470C-A87E-8E97409ADAA3}" type="pres">
      <dgm:prSet presAssocID="{4ABE074D-E815-40D3-A93F-C8CE7C2A2BDB}" presName="hierChild5" presStyleCnt="0"/>
      <dgm:spPr/>
      <dgm:t>
        <a:bodyPr/>
        <a:lstStyle/>
        <a:p>
          <a:endParaRPr lang="sv-SE"/>
        </a:p>
      </dgm:t>
    </dgm:pt>
    <dgm:pt modelId="{D0BECD55-D40E-4145-81C0-B4E118EF0BE5}" type="pres">
      <dgm:prSet presAssocID="{248E8466-3C99-408D-B274-9EB5B921410C}" presName="Name37" presStyleLbl="parChTrans1D3" presStyleIdx="1" presStyleCnt="13"/>
      <dgm:spPr/>
      <dgm:t>
        <a:bodyPr/>
        <a:lstStyle/>
        <a:p>
          <a:endParaRPr lang="sv-SE"/>
        </a:p>
      </dgm:t>
    </dgm:pt>
    <dgm:pt modelId="{C71B98BB-4F4D-4F0A-80FE-390DB51640C8}" type="pres">
      <dgm:prSet presAssocID="{A4ACA8D9-D60B-4EC5-B901-8A34B314CD74}" presName="hierRoot2" presStyleCnt="0">
        <dgm:presLayoutVars>
          <dgm:hierBranch val="init"/>
        </dgm:presLayoutVars>
      </dgm:prSet>
      <dgm:spPr/>
      <dgm:t>
        <a:bodyPr/>
        <a:lstStyle/>
        <a:p>
          <a:endParaRPr lang="sv-SE"/>
        </a:p>
      </dgm:t>
    </dgm:pt>
    <dgm:pt modelId="{A91BED56-649F-43DB-B177-66F0C66B8FF6}" type="pres">
      <dgm:prSet presAssocID="{A4ACA8D9-D60B-4EC5-B901-8A34B314CD74}" presName="rootComposite" presStyleCnt="0"/>
      <dgm:spPr/>
      <dgm:t>
        <a:bodyPr/>
        <a:lstStyle/>
        <a:p>
          <a:endParaRPr lang="sv-SE"/>
        </a:p>
      </dgm:t>
    </dgm:pt>
    <dgm:pt modelId="{A02250E9-D47B-459F-BC22-01BC98C36F4C}" type="pres">
      <dgm:prSet presAssocID="{A4ACA8D9-D60B-4EC5-B901-8A34B314CD74}" presName="rootText" presStyleLbl="node3" presStyleIdx="1" presStyleCnt="13" custScaleX="133467" custScaleY="186461" custLinFactY="54031" custLinFactNeighborX="-3212" custLinFactNeighborY="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8C73711E-AF98-49E1-94B9-A94109DE65BC}" type="pres">
      <dgm:prSet presAssocID="{A4ACA8D9-D60B-4EC5-B901-8A34B314CD74}" presName="rootConnector" presStyleLbl="node3" presStyleIdx="1" presStyleCnt="13"/>
      <dgm:spPr/>
      <dgm:t>
        <a:bodyPr/>
        <a:lstStyle/>
        <a:p>
          <a:endParaRPr lang="sv-SE"/>
        </a:p>
      </dgm:t>
    </dgm:pt>
    <dgm:pt modelId="{EC304B1E-4D99-4CEF-949D-6B03CED006A6}" type="pres">
      <dgm:prSet presAssocID="{A4ACA8D9-D60B-4EC5-B901-8A34B314CD74}" presName="hierChild4" presStyleCnt="0"/>
      <dgm:spPr/>
      <dgm:t>
        <a:bodyPr/>
        <a:lstStyle/>
        <a:p>
          <a:endParaRPr lang="sv-SE"/>
        </a:p>
      </dgm:t>
    </dgm:pt>
    <dgm:pt modelId="{6C57C079-511F-4109-A5BF-3A6A28FFCC50}" type="pres">
      <dgm:prSet presAssocID="{AF290D40-CB23-43D3-9F05-B5BE84067B2F}" presName="Name37" presStyleLbl="parChTrans1D4" presStyleIdx="0" presStyleCnt="31"/>
      <dgm:spPr/>
      <dgm:t>
        <a:bodyPr/>
        <a:lstStyle/>
        <a:p>
          <a:endParaRPr lang="sv-SE"/>
        </a:p>
      </dgm:t>
    </dgm:pt>
    <dgm:pt modelId="{8E6EB1E7-DEC1-4B54-B628-B3923B55311C}" type="pres">
      <dgm:prSet presAssocID="{3B053598-A044-4808-BB44-32384F601B7F}" presName="hierRoot2" presStyleCnt="0">
        <dgm:presLayoutVars>
          <dgm:hierBranch val="init"/>
        </dgm:presLayoutVars>
      </dgm:prSet>
      <dgm:spPr/>
      <dgm:t>
        <a:bodyPr/>
        <a:lstStyle/>
        <a:p>
          <a:endParaRPr lang="sv-SE"/>
        </a:p>
      </dgm:t>
    </dgm:pt>
    <dgm:pt modelId="{8CCFF9D5-8B0B-4994-A2B3-5C52ED30FCED}" type="pres">
      <dgm:prSet presAssocID="{3B053598-A044-4808-BB44-32384F601B7F}" presName="rootComposite" presStyleCnt="0"/>
      <dgm:spPr/>
      <dgm:t>
        <a:bodyPr/>
        <a:lstStyle/>
        <a:p>
          <a:endParaRPr lang="sv-SE"/>
        </a:p>
      </dgm:t>
    </dgm:pt>
    <dgm:pt modelId="{B3F57495-0E2B-4315-B9C6-2B86D596E8F8}" type="pres">
      <dgm:prSet presAssocID="{3B053598-A044-4808-BB44-32384F601B7F}" presName="rootText" presStyleLbl="node4" presStyleIdx="0" presStyleCnt="31" custScaleX="119221" custScaleY="149409" custLinFactY="59019" custLinFactNeighborX="-7632" custLinFactNeighborY="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1C05CE3E-FFBB-46E3-A8D9-C3024D1151DA}" type="pres">
      <dgm:prSet presAssocID="{3B053598-A044-4808-BB44-32384F601B7F}" presName="rootConnector" presStyleLbl="node4" presStyleIdx="0" presStyleCnt="31"/>
      <dgm:spPr/>
      <dgm:t>
        <a:bodyPr/>
        <a:lstStyle/>
        <a:p>
          <a:endParaRPr lang="sv-SE"/>
        </a:p>
      </dgm:t>
    </dgm:pt>
    <dgm:pt modelId="{6B7E27F1-1DB5-42B9-9752-0A4CEB4C1EC8}" type="pres">
      <dgm:prSet presAssocID="{3B053598-A044-4808-BB44-32384F601B7F}" presName="hierChild4" presStyleCnt="0"/>
      <dgm:spPr/>
      <dgm:t>
        <a:bodyPr/>
        <a:lstStyle/>
        <a:p>
          <a:endParaRPr lang="sv-SE"/>
        </a:p>
      </dgm:t>
    </dgm:pt>
    <dgm:pt modelId="{228DC855-BD5B-4E38-A426-7B2363413F25}" type="pres">
      <dgm:prSet presAssocID="{3B053598-A044-4808-BB44-32384F601B7F}" presName="hierChild5" presStyleCnt="0"/>
      <dgm:spPr/>
      <dgm:t>
        <a:bodyPr/>
        <a:lstStyle/>
        <a:p>
          <a:endParaRPr lang="sv-SE"/>
        </a:p>
      </dgm:t>
    </dgm:pt>
    <dgm:pt modelId="{72D960CF-1D7D-443B-B10D-0F2B3B86845B}" type="pres">
      <dgm:prSet presAssocID="{5F0523C4-82A4-4F5F-BFC6-77694E953FB4}" presName="Name37" presStyleLbl="parChTrans1D4" presStyleIdx="1" presStyleCnt="31"/>
      <dgm:spPr/>
      <dgm:t>
        <a:bodyPr/>
        <a:lstStyle/>
        <a:p>
          <a:endParaRPr lang="sv-SE"/>
        </a:p>
      </dgm:t>
    </dgm:pt>
    <dgm:pt modelId="{27329EBB-204F-4C3A-A605-9CC0EEC9DF40}" type="pres">
      <dgm:prSet presAssocID="{339A7ABE-EC03-4060-BBA5-A52B2357AD8C}" presName="hierRoot2" presStyleCnt="0">
        <dgm:presLayoutVars>
          <dgm:hierBranch val="init"/>
        </dgm:presLayoutVars>
      </dgm:prSet>
      <dgm:spPr/>
      <dgm:t>
        <a:bodyPr/>
        <a:lstStyle/>
        <a:p>
          <a:endParaRPr lang="sv-SE"/>
        </a:p>
      </dgm:t>
    </dgm:pt>
    <dgm:pt modelId="{E91F8CC8-372C-48BB-9851-18E343D9527A}" type="pres">
      <dgm:prSet presAssocID="{339A7ABE-EC03-4060-BBA5-A52B2357AD8C}" presName="rootComposite" presStyleCnt="0"/>
      <dgm:spPr/>
      <dgm:t>
        <a:bodyPr/>
        <a:lstStyle/>
        <a:p>
          <a:endParaRPr lang="sv-SE"/>
        </a:p>
      </dgm:t>
    </dgm:pt>
    <dgm:pt modelId="{9E0D6150-994E-4916-98AF-5F5D7DB9978F}" type="pres">
      <dgm:prSet presAssocID="{339A7ABE-EC03-4060-BBA5-A52B2357AD8C}" presName="rootText" presStyleLbl="node4" presStyleIdx="1" presStyleCnt="31" custScaleX="119221" custScaleY="149409" custLinFactY="56278" custLinFactNeighborX="-9118" custLinFactNeighborY="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2AB493D4-2BA0-4C4D-91F6-1053DB374910}" type="pres">
      <dgm:prSet presAssocID="{339A7ABE-EC03-4060-BBA5-A52B2357AD8C}" presName="rootConnector" presStyleLbl="node4" presStyleIdx="1" presStyleCnt="31"/>
      <dgm:spPr/>
      <dgm:t>
        <a:bodyPr/>
        <a:lstStyle/>
        <a:p>
          <a:endParaRPr lang="sv-SE"/>
        </a:p>
      </dgm:t>
    </dgm:pt>
    <dgm:pt modelId="{87E61D03-195D-4768-B684-6DF7D6B4F06B}" type="pres">
      <dgm:prSet presAssocID="{339A7ABE-EC03-4060-BBA5-A52B2357AD8C}" presName="hierChild4" presStyleCnt="0"/>
      <dgm:spPr/>
      <dgm:t>
        <a:bodyPr/>
        <a:lstStyle/>
        <a:p>
          <a:endParaRPr lang="sv-SE"/>
        </a:p>
      </dgm:t>
    </dgm:pt>
    <dgm:pt modelId="{F399E797-8716-45A3-89A2-B003DD7877C4}" type="pres">
      <dgm:prSet presAssocID="{339A7ABE-EC03-4060-BBA5-A52B2357AD8C}" presName="hierChild5" presStyleCnt="0"/>
      <dgm:spPr/>
      <dgm:t>
        <a:bodyPr/>
        <a:lstStyle/>
        <a:p>
          <a:endParaRPr lang="sv-SE"/>
        </a:p>
      </dgm:t>
    </dgm:pt>
    <dgm:pt modelId="{CA8CBF2E-A40C-478E-9716-9BAD3534C9A4}" type="pres">
      <dgm:prSet presAssocID="{7FE0EC43-8830-4F8E-8B4B-4241FD0B0DA4}" presName="Name37" presStyleLbl="parChTrans1D4" presStyleIdx="2" presStyleCnt="31"/>
      <dgm:spPr/>
      <dgm:t>
        <a:bodyPr/>
        <a:lstStyle/>
        <a:p>
          <a:endParaRPr lang="sv-SE"/>
        </a:p>
      </dgm:t>
    </dgm:pt>
    <dgm:pt modelId="{0371A61F-EB69-415F-BF88-51F6AF6DC24A}" type="pres">
      <dgm:prSet presAssocID="{6F30128E-F667-4618-9C7D-0B2A17C16418}" presName="hierRoot2" presStyleCnt="0">
        <dgm:presLayoutVars>
          <dgm:hierBranch val="init"/>
        </dgm:presLayoutVars>
      </dgm:prSet>
      <dgm:spPr/>
      <dgm:t>
        <a:bodyPr/>
        <a:lstStyle/>
        <a:p>
          <a:endParaRPr lang="sv-SE"/>
        </a:p>
      </dgm:t>
    </dgm:pt>
    <dgm:pt modelId="{DABD6551-60C9-4A00-ADF9-CECAA16CF1BC}" type="pres">
      <dgm:prSet presAssocID="{6F30128E-F667-4618-9C7D-0B2A17C16418}" presName="rootComposite" presStyleCnt="0"/>
      <dgm:spPr/>
      <dgm:t>
        <a:bodyPr/>
        <a:lstStyle/>
        <a:p>
          <a:endParaRPr lang="sv-SE"/>
        </a:p>
      </dgm:t>
    </dgm:pt>
    <dgm:pt modelId="{693A9115-3F63-435F-9D71-34D19DBB6B22}" type="pres">
      <dgm:prSet presAssocID="{6F30128E-F667-4618-9C7D-0B2A17C16418}" presName="rootText" presStyleLbl="node4" presStyleIdx="2" presStyleCnt="31" custScaleX="119221" custScaleY="149409" custLinFactY="41279" custLinFactNeighborX="-4477" custLinFactNeighborY="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7916F95A-21CD-47DF-8DC7-12395082F3F2}" type="pres">
      <dgm:prSet presAssocID="{6F30128E-F667-4618-9C7D-0B2A17C16418}" presName="rootConnector" presStyleLbl="node4" presStyleIdx="2" presStyleCnt="31"/>
      <dgm:spPr/>
      <dgm:t>
        <a:bodyPr/>
        <a:lstStyle/>
        <a:p>
          <a:endParaRPr lang="sv-SE"/>
        </a:p>
      </dgm:t>
    </dgm:pt>
    <dgm:pt modelId="{781644FC-401E-4681-AD99-F59E63A224A7}" type="pres">
      <dgm:prSet presAssocID="{6F30128E-F667-4618-9C7D-0B2A17C16418}" presName="hierChild4" presStyleCnt="0"/>
      <dgm:spPr/>
      <dgm:t>
        <a:bodyPr/>
        <a:lstStyle/>
        <a:p>
          <a:endParaRPr lang="sv-SE"/>
        </a:p>
      </dgm:t>
    </dgm:pt>
    <dgm:pt modelId="{D3094E5F-CC7F-4C01-9621-49B03FCB393A}" type="pres">
      <dgm:prSet presAssocID="{6F30128E-F667-4618-9C7D-0B2A17C16418}" presName="hierChild5" presStyleCnt="0"/>
      <dgm:spPr/>
      <dgm:t>
        <a:bodyPr/>
        <a:lstStyle/>
        <a:p>
          <a:endParaRPr lang="sv-SE"/>
        </a:p>
      </dgm:t>
    </dgm:pt>
    <dgm:pt modelId="{C17760D4-5352-4CB5-8EEF-652BE7AB0320}" type="pres">
      <dgm:prSet presAssocID="{1239F28C-8961-4837-85CB-69FA547A4124}" presName="Name37" presStyleLbl="parChTrans1D4" presStyleIdx="3" presStyleCnt="31"/>
      <dgm:spPr/>
      <dgm:t>
        <a:bodyPr/>
        <a:lstStyle/>
        <a:p>
          <a:endParaRPr lang="sv-SE"/>
        </a:p>
      </dgm:t>
    </dgm:pt>
    <dgm:pt modelId="{C49AC215-CFAD-43AE-BE2D-72A5EFD38AE3}" type="pres">
      <dgm:prSet presAssocID="{AE82A583-0A3D-48F8-B74A-F0B645284ADB}" presName="hierRoot2" presStyleCnt="0">
        <dgm:presLayoutVars>
          <dgm:hierBranch val="init"/>
        </dgm:presLayoutVars>
      </dgm:prSet>
      <dgm:spPr/>
      <dgm:t>
        <a:bodyPr/>
        <a:lstStyle/>
        <a:p>
          <a:endParaRPr lang="sv-SE"/>
        </a:p>
      </dgm:t>
    </dgm:pt>
    <dgm:pt modelId="{42B73F3F-4273-46AF-9623-4D3FC7BF9D21}" type="pres">
      <dgm:prSet presAssocID="{AE82A583-0A3D-48F8-B74A-F0B645284ADB}" presName="rootComposite" presStyleCnt="0"/>
      <dgm:spPr/>
      <dgm:t>
        <a:bodyPr/>
        <a:lstStyle/>
        <a:p>
          <a:endParaRPr lang="sv-SE"/>
        </a:p>
      </dgm:t>
    </dgm:pt>
    <dgm:pt modelId="{368854A5-702C-4803-85AF-C3A94781DB4D}" type="pres">
      <dgm:prSet presAssocID="{AE82A583-0A3D-48F8-B74A-F0B645284ADB}" presName="rootText" presStyleLbl="node4" presStyleIdx="3" presStyleCnt="31" custScaleX="119221" custScaleY="149409" custLinFactY="26280" custLinFactNeighborX="-10724" custLinFactNeighborY="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9806BA20-BD63-4B84-A94F-EDFB40994B41}" type="pres">
      <dgm:prSet presAssocID="{AE82A583-0A3D-48F8-B74A-F0B645284ADB}" presName="rootConnector" presStyleLbl="node4" presStyleIdx="3" presStyleCnt="31"/>
      <dgm:spPr/>
      <dgm:t>
        <a:bodyPr/>
        <a:lstStyle/>
        <a:p>
          <a:endParaRPr lang="sv-SE"/>
        </a:p>
      </dgm:t>
    </dgm:pt>
    <dgm:pt modelId="{E1643ACC-E0E7-4CF9-A7D8-CB03F704817C}" type="pres">
      <dgm:prSet presAssocID="{AE82A583-0A3D-48F8-B74A-F0B645284ADB}" presName="hierChild4" presStyleCnt="0"/>
      <dgm:spPr/>
      <dgm:t>
        <a:bodyPr/>
        <a:lstStyle/>
        <a:p>
          <a:endParaRPr lang="sv-SE"/>
        </a:p>
      </dgm:t>
    </dgm:pt>
    <dgm:pt modelId="{7F1192EC-9E5B-4F1C-833D-6A11EC2C63E6}" type="pres">
      <dgm:prSet presAssocID="{AE82A583-0A3D-48F8-B74A-F0B645284ADB}" presName="hierChild5" presStyleCnt="0"/>
      <dgm:spPr/>
      <dgm:t>
        <a:bodyPr/>
        <a:lstStyle/>
        <a:p>
          <a:endParaRPr lang="sv-SE"/>
        </a:p>
      </dgm:t>
    </dgm:pt>
    <dgm:pt modelId="{0C63DA11-9502-4851-A652-44491D5EA157}" type="pres">
      <dgm:prSet presAssocID="{53D847DA-1BD1-4C4A-A337-4F0246A9E000}" presName="Name37" presStyleLbl="parChTrans1D4" presStyleIdx="4" presStyleCnt="31"/>
      <dgm:spPr/>
      <dgm:t>
        <a:bodyPr/>
        <a:lstStyle/>
        <a:p>
          <a:endParaRPr lang="sv-SE"/>
        </a:p>
      </dgm:t>
    </dgm:pt>
    <dgm:pt modelId="{3EA4928F-5D23-4666-B7F9-4F3EC78986DA}" type="pres">
      <dgm:prSet presAssocID="{97C905E2-8DDA-4178-88FB-7A23041596D0}" presName="hierRoot2" presStyleCnt="0">
        <dgm:presLayoutVars>
          <dgm:hierBranch val="init"/>
        </dgm:presLayoutVars>
      </dgm:prSet>
      <dgm:spPr/>
      <dgm:t>
        <a:bodyPr/>
        <a:lstStyle/>
        <a:p>
          <a:endParaRPr lang="sv-SE"/>
        </a:p>
      </dgm:t>
    </dgm:pt>
    <dgm:pt modelId="{9E2DC680-C872-4EB4-8E1A-0D42A6A476C4}" type="pres">
      <dgm:prSet presAssocID="{97C905E2-8DDA-4178-88FB-7A23041596D0}" presName="rootComposite" presStyleCnt="0"/>
      <dgm:spPr/>
      <dgm:t>
        <a:bodyPr/>
        <a:lstStyle/>
        <a:p>
          <a:endParaRPr lang="sv-SE"/>
        </a:p>
      </dgm:t>
    </dgm:pt>
    <dgm:pt modelId="{3F24FBCC-18ED-411A-A9B1-E3F0C7AD0C78}" type="pres">
      <dgm:prSet presAssocID="{97C905E2-8DDA-4178-88FB-7A23041596D0}" presName="rootText" presStyleLbl="node4" presStyleIdx="4" presStyleCnt="31" custScaleX="119221" custScaleY="145075" custLinFactY="11753" custLinFactNeighborX="-10665" custLinFactNeighborY="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95412CD1-BD17-466D-9C2D-4D163BFF2CDF}" type="pres">
      <dgm:prSet presAssocID="{97C905E2-8DDA-4178-88FB-7A23041596D0}" presName="rootConnector" presStyleLbl="node4" presStyleIdx="4" presStyleCnt="31"/>
      <dgm:spPr/>
      <dgm:t>
        <a:bodyPr/>
        <a:lstStyle/>
        <a:p>
          <a:endParaRPr lang="sv-SE"/>
        </a:p>
      </dgm:t>
    </dgm:pt>
    <dgm:pt modelId="{101E9A25-D8DB-4F5A-83E7-358D80969D0A}" type="pres">
      <dgm:prSet presAssocID="{97C905E2-8DDA-4178-88FB-7A23041596D0}" presName="hierChild4" presStyleCnt="0"/>
      <dgm:spPr/>
      <dgm:t>
        <a:bodyPr/>
        <a:lstStyle/>
        <a:p>
          <a:endParaRPr lang="sv-SE"/>
        </a:p>
      </dgm:t>
    </dgm:pt>
    <dgm:pt modelId="{962A698C-8809-4F7F-9B70-9668E9A2BA50}" type="pres">
      <dgm:prSet presAssocID="{97C905E2-8DDA-4178-88FB-7A23041596D0}" presName="hierChild5" presStyleCnt="0"/>
      <dgm:spPr/>
      <dgm:t>
        <a:bodyPr/>
        <a:lstStyle/>
        <a:p>
          <a:endParaRPr lang="sv-SE"/>
        </a:p>
      </dgm:t>
    </dgm:pt>
    <dgm:pt modelId="{D3E3D3EC-F2C1-41A8-8075-415BDE54FE16}" type="pres">
      <dgm:prSet presAssocID="{A4ACA8D9-D60B-4EC5-B901-8A34B314CD74}" presName="hierChild5" presStyleCnt="0"/>
      <dgm:spPr/>
      <dgm:t>
        <a:bodyPr/>
        <a:lstStyle/>
        <a:p>
          <a:endParaRPr lang="sv-SE"/>
        </a:p>
      </dgm:t>
    </dgm:pt>
    <dgm:pt modelId="{68289E3B-9919-4AAB-B13A-77D1D3305350}" type="pres">
      <dgm:prSet presAssocID="{B36BD475-DC0B-491F-B72A-29C75D866114}" presName="Name37" presStyleLbl="parChTrans1D3" presStyleIdx="2" presStyleCnt="13"/>
      <dgm:spPr/>
      <dgm:t>
        <a:bodyPr/>
        <a:lstStyle/>
        <a:p>
          <a:endParaRPr lang="sv-SE"/>
        </a:p>
      </dgm:t>
    </dgm:pt>
    <dgm:pt modelId="{055E0CF5-2865-4080-8C13-233D4FA7E17E}" type="pres">
      <dgm:prSet presAssocID="{659814F9-EE60-4D0C-8D5F-CA34FBB7F4ED}" presName="hierRoot2" presStyleCnt="0">
        <dgm:presLayoutVars>
          <dgm:hierBranch val="init"/>
        </dgm:presLayoutVars>
      </dgm:prSet>
      <dgm:spPr/>
      <dgm:t>
        <a:bodyPr/>
        <a:lstStyle/>
        <a:p>
          <a:endParaRPr lang="sv-SE"/>
        </a:p>
      </dgm:t>
    </dgm:pt>
    <dgm:pt modelId="{AF7269DA-9CF0-475C-9628-5B8C0E853E57}" type="pres">
      <dgm:prSet presAssocID="{659814F9-EE60-4D0C-8D5F-CA34FBB7F4ED}" presName="rootComposite" presStyleCnt="0"/>
      <dgm:spPr/>
      <dgm:t>
        <a:bodyPr/>
        <a:lstStyle/>
        <a:p>
          <a:endParaRPr lang="sv-SE"/>
        </a:p>
      </dgm:t>
    </dgm:pt>
    <dgm:pt modelId="{661112C3-0C67-45A0-9A89-AC4677611DD4}" type="pres">
      <dgm:prSet presAssocID="{659814F9-EE60-4D0C-8D5F-CA34FBB7F4ED}" presName="rootText" presStyleLbl="node3" presStyleIdx="2" presStyleCnt="13" custScaleX="152113" custScaleY="177106" custLinFactY="52731" custLinFactNeighborX="3795" custLinFactNeighborY="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EB524B65-415E-4D7F-B81E-B40CA8E86CD6}" type="pres">
      <dgm:prSet presAssocID="{659814F9-EE60-4D0C-8D5F-CA34FBB7F4ED}" presName="rootConnector" presStyleLbl="node3" presStyleIdx="2" presStyleCnt="13"/>
      <dgm:spPr/>
      <dgm:t>
        <a:bodyPr/>
        <a:lstStyle/>
        <a:p>
          <a:endParaRPr lang="sv-SE"/>
        </a:p>
      </dgm:t>
    </dgm:pt>
    <dgm:pt modelId="{65CB3C83-D6E5-4580-B515-E988914F2F5E}" type="pres">
      <dgm:prSet presAssocID="{659814F9-EE60-4D0C-8D5F-CA34FBB7F4ED}" presName="hierChild4" presStyleCnt="0"/>
      <dgm:spPr/>
      <dgm:t>
        <a:bodyPr/>
        <a:lstStyle/>
        <a:p>
          <a:endParaRPr lang="sv-SE"/>
        </a:p>
      </dgm:t>
    </dgm:pt>
    <dgm:pt modelId="{3B33F73B-6095-4095-B554-6D54A094070E}" type="pres">
      <dgm:prSet presAssocID="{E5DC2698-6E62-4361-8A10-1D08048D8209}" presName="Name37" presStyleLbl="parChTrans1D4" presStyleIdx="5" presStyleCnt="31"/>
      <dgm:spPr/>
      <dgm:t>
        <a:bodyPr/>
        <a:lstStyle/>
        <a:p>
          <a:endParaRPr lang="sv-SE"/>
        </a:p>
      </dgm:t>
    </dgm:pt>
    <dgm:pt modelId="{4F077818-1694-417E-BA8E-54933A7CE37D}" type="pres">
      <dgm:prSet presAssocID="{DA3A687F-0665-4C97-9C93-8A54BC7D48AC}" presName="hierRoot2" presStyleCnt="0">
        <dgm:presLayoutVars>
          <dgm:hierBranch val="init"/>
        </dgm:presLayoutVars>
      </dgm:prSet>
      <dgm:spPr/>
      <dgm:t>
        <a:bodyPr/>
        <a:lstStyle/>
        <a:p>
          <a:endParaRPr lang="sv-SE"/>
        </a:p>
      </dgm:t>
    </dgm:pt>
    <dgm:pt modelId="{8630E497-C16A-4C1E-832A-89A0F4B92C29}" type="pres">
      <dgm:prSet presAssocID="{DA3A687F-0665-4C97-9C93-8A54BC7D48AC}" presName="rootComposite" presStyleCnt="0"/>
      <dgm:spPr/>
      <dgm:t>
        <a:bodyPr/>
        <a:lstStyle/>
        <a:p>
          <a:endParaRPr lang="sv-SE"/>
        </a:p>
      </dgm:t>
    </dgm:pt>
    <dgm:pt modelId="{0906E1E2-7AF5-4B0B-B640-28B4F7EC06E6}" type="pres">
      <dgm:prSet presAssocID="{DA3A687F-0665-4C97-9C93-8A54BC7D48AC}" presName="rootText" presStyleLbl="node4" presStyleIdx="5" presStyleCnt="31" custScaleX="133467" custScaleY="149409" custLinFactY="71533" custLinFactNeighborX="2010" custLinFactNeighborY="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30964FE8-6A98-47E5-ACFC-F35500B6A4DB}" type="pres">
      <dgm:prSet presAssocID="{DA3A687F-0665-4C97-9C93-8A54BC7D48AC}" presName="rootConnector" presStyleLbl="node4" presStyleIdx="5" presStyleCnt="31"/>
      <dgm:spPr/>
      <dgm:t>
        <a:bodyPr/>
        <a:lstStyle/>
        <a:p>
          <a:endParaRPr lang="sv-SE"/>
        </a:p>
      </dgm:t>
    </dgm:pt>
    <dgm:pt modelId="{3A723675-B643-4D6E-98EB-A967BC0DABED}" type="pres">
      <dgm:prSet presAssocID="{DA3A687F-0665-4C97-9C93-8A54BC7D48AC}" presName="hierChild4" presStyleCnt="0"/>
      <dgm:spPr/>
      <dgm:t>
        <a:bodyPr/>
        <a:lstStyle/>
        <a:p>
          <a:endParaRPr lang="sv-SE"/>
        </a:p>
      </dgm:t>
    </dgm:pt>
    <dgm:pt modelId="{4D44EC8A-5242-4781-BAA6-2B6DB1F4454B}" type="pres">
      <dgm:prSet presAssocID="{DA3A687F-0665-4C97-9C93-8A54BC7D48AC}" presName="hierChild5" presStyleCnt="0"/>
      <dgm:spPr/>
      <dgm:t>
        <a:bodyPr/>
        <a:lstStyle/>
        <a:p>
          <a:endParaRPr lang="sv-SE"/>
        </a:p>
      </dgm:t>
    </dgm:pt>
    <dgm:pt modelId="{6DCA1EAF-3961-437D-B65D-A99D6E2A8514}" type="pres">
      <dgm:prSet presAssocID="{FB86C1F2-8290-474E-8110-4A4FD9F113C1}" presName="Name37" presStyleLbl="parChTrans1D4" presStyleIdx="6" presStyleCnt="31"/>
      <dgm:spPr/>
      <dgm:t>
        <a:bodyPr/>
        <a:lstStyle/>
        <a:p>
          <a:endParaRPr lang="sv-SE"/>
        </a:p>
      </dgm:t>
    </dgm:pt>
    <dgm:pt modelId="{62BA06F4-4E50-4C8E-B5A1-A203EF29842D}" type="pres">
      <dgm:prSet presAssocID="{5AF37DBE-714D-4AC7-B9C1-0938F3AB6B02}" presName="hierRoot2" presStyleCnt="0">
        <dgm:presLayoutVars>
          <dgm:hierBranch val="init"/>
        </dgm:presLayoutVars>
      </dgm:prSet>
      <dgm:spPr/>
      <dgm:t>
        <a:bodyPr/>
        <a:lstStyle/>
        <a:p>
          <a:endParaRPr lang="sv-SE"/>
        </a:p>
      </dgm:t>
    </dgm:pt>
    <dgm:pt modelId="{17B1444B-4DE3-4CA1-B8A3-D66F624008AF}" type="pres">
      <dgm:prSet presAssocID="{5AF37DBE-714D-4AC7-B9C1-0938F3AB6B02}" presName="rootComposite" presStyleCnt="0"/>
      <dgm:spPr/>
      <dgm:t>
        <a:bodyPr/>
        <a:lstStyle/>
        <a:p>
          <a:endParaRPr lang="sv-SE"/>
        </a:p>
      </dgm:t>
    </dgm:pt>
    <dgm:pt modelId="{CF72F89E-9EF5-40A5-AAAD-CB76C22F7964}" type="pres">
      <dgm:prSet presAssocID="{5AF37DBE-714D-4AC7-B9C1-0938F3AB6B02}" presName="rootText" presStyleLbl="node4" presStyleIdx="6" presStyleCnt="31" custScaleX="133467" custScaleY="149409" custLinFactY="60102" custLinFactNeighborX="-1141" custLinFactNeighborY="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E8D359D8-6575-4A86-A436-3D0B5B2E706B}" type="pres">
      <dgm:prSet presAssocID="{5AF37DBE-714D-4AC7-B9C1-0938F3AB6B02}" presName="rootConnector" presStyleLbl="node4" presStyleIdx="6" presStyleCnt="31"/>
      <dgm:spPr/>
      <dgm:t>
        <a:bodyPr/>
        <a:lstStyle/>
        <a:p>
          <a:endParaRPr lang="sv-SE"/>
        </a:p>
      </dgm:t>
    </dgm:pt>
    <dgm:pt modelId="{62CFEAC6-2F6A-4893-BF1A-4A9F7DA13145}" type="pres">
      <dgm:prSet presAssocID="{5AF37DBE-714D-4AC7-B9C1-0938F3AB6B02}" presName="hierChild4" presStyleCnt="0"/>
      <dgm:spPr/>
      <dgm:t>
        <a:bodyPr/>
        <a:lstStyle/>
        <a:p>
          <a:endParaRPr lang="sv-SE"/>
        </a:p>
      </dgm:t>
    </dgm:pt>
    <dgm:pt modelId="{1B724F93-659E-4674-A879-19ECC1E1232D}" type="pres">
      <dgm:prSet presAssocID="{5AF37DBE-714D-4AC7-B9C1-0938F3AB6B02}" presName="hierChild5" presStyleCnt="0"/>
      <dgm:spPr/>
      <dgm:t>
        <a:bodyPr/>
        <a:lstStyle/>
        <a:p>
          <a:endParaRPr lang="sv-SE"/>
        </a:p>
      </dgm:t>
    </dgm:pt>
    <dgm:pt modelId="{8454E745-E138-47A3-97FC-C91D997D8E78}" type="pres">
      <dgm:prSet presAssocID="{041C5BA6-8674-432A-88DE-87FB27EB6277}" presName="Name37" presStyleLbl="parChTrans1D4" presStyleIdx="7" presStyleCnt="31"/>
      <dgm:spPr/>
      <dgm:t>
        <a:bodyPr/>
        <a:lstStyle/>
        <a:p>
          <a:endParaRPr lang="sv-SE"/>
        </a:p>
      </dgm:t>
    </dgm:pt>
    <dgm:pt modelId="{04CB6D1C-8400-4C00-9856-CD7D085E6DCD}" type="pres">
      <dgm:prSet presAssocID="{B58F49EA-CF28-4294-9E32-FA97AD284334}" presName="hierRoot2" presStyleCnt="0">
        <dgm:presLayoutVars>
          <dgm:hierBranch val="init"/>
        </dgm:presLayoutVars>
      </dgm:prSet>
      <dgm:spPr/>
      <dgm:t>
        <a:bodyPr/>
        <a:lstStyle/>
        <a:p>
          <a:endParaRPr lang="sv-SE"/>
        </a:p>
      </dgm:t>
    </dgm:pt>
    <dgm:pt modelId="{AD92469D-9181-4ACF-93C3-510BAF06D05D}" type="pres">
      <dgm:prSet presAssocID="{B58F49EA-CF28-4294-9E32-FA97AD284334}" presName="rootComposite" presStyleCnt="0"/>
      <dgm:spPr/>
      <dgm:t>
        <a:bodyPr/>
        <a:lstStyle/>
        <a:p>
          <a:endParaRPr lang="sv-SE"/>
        </a:p>
      </dgm:t>
    </dgm:pt>
    <dgm:pt modelId="{490BAE5A-923F-4404-B5B0-B7F4892F812F}" type="pres">
      <dgm:prSet presAssocID="{B58F49EA-CF28-4294-9E32-FA97AD284334}" presName="rootText" presStyleLbl="node4" presStyleIdx="7" presStyleCnt="31" custScaleX="133467" custScaleY="149409" custLinFactY="124501" custLinFactNeighborX="-5725" custLinFactNeighborY="2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6F125437-2408-438C-BF2A-4CC9765CDC66}" type="pres">
      <dgm:prSet presAssocID="{B58F49EA-CF28-4294-9E32-FA97AD284334}" presName="rootConnector" presStyleLbl="node4" presStyleIdx="7" presStyleCnt="31"/>
      <dgm:spPr/>
      <dgm:t>
        <a:bodyPr/>
        <a:lstStyle/>
        <a:p>
          <a:endParaRPr lang="sv-SE"/>
        </a:p>
      </dgm:t>
    </dgm:pt>
    <dgm:pt modelId="{11D4804E-E7E6-4F4B-8150-2EDF8982B905}" type="pres">
      <dgm:prSet presAssocID="{B58F49EA-CF28-4294-9E32-FA97AD284334}" presName="hierChild4" presStyleCnt="0"/>
      <dgm:spPr/>
      <dgm:t>
        <a:bodyPr/>
        <a:lstStyle/>
        <a:p>
          <a:endParaRPr lang="sv-SE"/>
        </a:p>
      </dgm:t>
    </dgm:pt>
    <dgm:pt modelId="{7A39CBA6-475A-42A9-A6CF-BBA45DDAC93A}" type="pres">
      <dgm:prSet presAssocID="{B58F49EA-CF28-4294-9E32-FA97AD284334}" presName="hierChild5" presStyleCnt="0"/>
      <dgm:spPr/>
      <dgm:t>
        <a:bodyPr/>
        <a:lstStyle/>
        <a:p>
          <a:endParaRPr lang="sv-SE"/>
        </a:p>
      </dgm:t>
    </dgm:pt>
    <dgm:pt modelId="{44605158-32AA-4A19-B4C8-4337CC2FF303}" type="pres">
      <dgm:prSet presAssocID="{871DBFCB-BC39-46B6-893B-50C03BF4464B}" presName="Name37" presStyleLbl="parChTrans1D4" presStyleIdx="8" presStyleCnt="31"/>
      <dgm:spPr/>
      <dgm:t>
        <a:bodyPr/>
        <a:lstStyle/>
        <a:p>
          <a:endParaRPr lang="sv-SE"/>
        </a:p>
      </dgm:t>
    </dgm:pt>
    <dgm:pt modelId="{22684055-D3F9-4F7E-8345-EB7E708F6143}" type="pres">
      <dgm:prSet presAssocID="{485A5921-D29C-471C-8D29-2510F1764BC9}" presName="hierRoot2" presStyleCnt="0">
        <dgm:presLayoutVars>
          <dgm:hierBranch val="init"/>
        </dgm:presLayoutVars>
      </dgm:prSet>
      <dgm:spPr/>
      <dgm:t>
        <a:bodyPr/>
        <a:lstStyle/>
        <a:p>
          <a:endParaRPr lang="sv-SE"/>
        </a:p>
      </dgm:t>
    </dgm:pt>
    <dgm:pt modelId="{04F2D4C8-6533-4808-B523-46D939A21947}" type="pres">
      <dgm:prSet presAssocID="{485A5921-D29C-471C-8D29-2510F1764BC9}" presName="rootComposite" presStyleCnt="0"/>
      <dgm:spPr/>
      <dgm:t>
        <a:bodyPr/>
        <a:lstStyle/>
        <a:p>
          <a:endParaRPr lang="sv-SE"/>
        </a:p>
      </dgm:t>
    </dgm:pt>
    <dgm:pt modelId="{4FE4826E-AE6C-4FE7-A04E-13EC4841C45C}" type="pres">
      <dgm:prSet presAssocID="{485A5921-D29C-471C-8D29-2510F1764BC9}" presName="rootText" presStyleLbl="node4" presStyleIdx="8" presStyleCnt="31" custScaleX="133467" custScaleY="149409" custLinFactNeighborX="-4238" custLinFactNeighborY="-38593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2E7D6E78-A8D3-472F-928F-E03EE332B60C}" type="pres">
      <dgm:prSet presAssocID="{485A5921-D29C-471C-8D29-2510F1764BC9}" presName="rootConnector" presStyleLbl="node4" presStyleIdx="8" presStyleCnt="31"/>
      <dgm:spPr/>
      <dgm:t>
        <a:bodyPr/>
        <a:lstStyle/>
        <a:p>
          <a:endParaRPr lang="sv-SE"/>
        </a:p>
      </dgm:t>
    </dgm:pt>
    <dgm:pt modelId="{33A92BDB-F032-4D02-A473-7697E0AFD268}" type="pres">
      <dgm:prSet presAssocID="{485A5921-D29C-471C-8D29-2510F1764BC9}" presName="hierChild4" presStyleCnt="0"/>
      <dgm:spPr/>
      <dgm:t>
        <a:bodyPr/>
        <a:lstStyle/>
        <a:p>
          <a:endParaRPr lang="sv-SE"/>
        </a:p>
      </dgm:t>
    </dgm:pt>
    <dgm:pt modelId="{D202B1D3-6D56-4F7C-BEED-DF3391FC6048}" type="pres">
      <dgm:prSet presAssocID="{485A5921-D29C-471C-8D29-2510F1764BC9}" presName="hierChild5" presStyleCnt="0"/>
      <dgm:spPr/>
      <dgm:t>
        <a:bodyPr/>
        <a:lstStyle/>
        <a:p>
          <a:endParaRPr lang="sv-SE"/>
        </a:p>
      </dgm:t>
    </dgm:pt>
    <dgm:pt modelId="{253FEAF0-1031-41C4-AA55-C090F68CE5AD}" type="pres">
      <dgm:prSet presAssocID="{3A6F3B7A-AFCC-41A5-8568-5CA5FBFB052B}" presName="Name37" presStyleLbl="parChTrans1D4" presStyleIdx="9" presStyleCnt="31"/>
      <dgm:spPr/>
      <dgm:t>
        <a:bodyPr/>
        <a:lstStyle/>
        <a:p>
          <a:endParaRPr lang="sv-SE"/>
        </a:p>
      </dgm:t>
    </dgm:pt>
    <dgm:pt modelId="{62B4FEC5-C7C0-4484-BF34-3C2F46CD9645}" type="pres">
      <dgm:prSet presAssocID="{79FDA5B2-095C-4F87-9FB5-75AD4CFF833F}" presName="hierRoot2" presStyleCnt="0">
        <dgm:presLayoutVars>
          <dgm:hierBranch val="init"/>
        </dgm:presLayoutVars>
      </dgm:prSet>
      <dgm:spPr/>
      <dgm:t>
        <a:bodyPr/>
        <a:lstStyle/>
        <a:p>
          <a:endParaRPr lang="sv-SE"/>
        </a:p>
      </dgm:t>
    </dgm:pt>
    <dgm:pt modelId="{C3A470EE-70BF-4A61-9F74-446ED0251460}" type="pres">
      <dgm:prSet presAssocID="{79FDA5B2-095C-4F87-9FB5-75AD4CFF833F}" presName="rootComposite" presStyleCnt="0"/>
      <dgm:spPr/>
      <dgm:t>
        <a:bodyPr/>
        <a:lstStyle/>
        <a:p>
          <a:endParaRPr lang="sv-SE"/>
        </a:p>
      </dgm:t>
    </dgm:pt>
    <dgm:pt modelId="{38F21579-4E41-4A5A-96F8-3121E94EB927}" type="pres">
      <dgm:prSet presAssocID="{79FDA5B2-095C-4F87-9FB5-75AD4CFF833F}" presName="rootText" presStyleLbl="node4" presStyleIdx="9" presStyleCnt="31" custScaleX="133467" custScaleY="149409" custLinFactY="25216" custLinFactNeighborX="-1142" custLinFactNeighborY="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2425D059-0DA5-40F7-B489-7D5592CBF6AD}" type="pres">
      <dgm:prSet presAssocID="{79FDA5B2-095C-4F87-9FB5-75AD4CFF833F}" presName="rootConnector" presStyleLbl="node4" presStyleIdx="9" presStyleCnt="31"/>
      <dgm:spPr/>
      <dgm:t>
        <a:bodyPr/>
        <a:lstStyle/>
        <a:p>
          <a:endParaRPr lang="sv-SE"/>
        </a:p>
      </dgm:t>
    </dgm:pt>
    <dgm:pt modelId="{CEEE9E82-0A31-4E6B-90B1-AA0501731B4B}" type="pres">
      <dgm:prSet presAssocID="{79FDA5B2-095C-4F87-9FB5-75AD4CFF833F}" presName="hierChild4" presStyleCnt="0"/>
      <dgm:spPr/>
      <dgm:t>
        <a:bodyPr/>
        <a:lstStyle/>
        <a:p>
          <a:endParaRPr lang="sv-SE"/>
        </a:p>
      </dgm:t>
    </dgm:pt>
    <dgm:pt modelId="{ECAA1F0D-2101-4A56-9292-1466F59DBBA7}" type="pres">
      <dgm:prSet presAssocID="{79FDA5B2-095C-4F87-9FB5-75AD4CFF833F}" presName="hierChild5" presStyleCnt="0"/>
      <dgm:spPr/>
      <dgm:t>
        <a:bodyPr/>
        <a:lstStyle/>
        <a:p>
          <a:endParaRPr lang="sv-SE"/>
        </a:p>
      </dgm:t>
    </dgm:pt>
    <dgm:pt modelId="{BD3AA3C4-50CB-4243-8EB8-BA4116A676DC}" type="pres">
      <dgm:prSet presAssocID="{C54C7A41-1229-46AD-8C88-AA1412A4C79B}" presName="Name37" presStyleLbl="parChTrans1D4" presStyleIdx="10" presStyleCnt="31"/>
      <dgm:spPr/>
      <dgm:t>
        <a:bodyPr/>
        <a:lstStyle/>
        <a:p>
          <a:endParaRPr lang="sv-SE"/>
        </a:p>
      </dgm:t>
    </dgm:pt>
    <dgm:pt modelId="{5BB825C4-7395-4BD7-A0F4-D989035508AA}" type="pres">
      <dgm:prSet presAssocID="{F61C3A4E-37E4-415D-BE89-B3D2D4788680}" presName="hierRoot2" presStyleCnt="0">
        <dgm:presLayoutVars>
          <dgm:hierBranch val="init"/>
        </dgm:presLayoutVars>
      </dgm:prSet>
      <dgm:spPr/>
      <dgm:t>
        <a:bodyPr/>
        <a:lstStyle/>
        <a:p>
          <a:endParaRPr lang="sv-SE"/>
        </a:p>
      </dgm:t>
    </dgm:pt>
    <dgm:pt modelId="{DE98F3D8-FF6D-4159-97F2-14870D6B86B1}" type="pres">
      <dgm:prSet presAssocID="{F61C3A4E-37E4-415D-BE89-B3D2D4788680}" presName="rootComposite" presStyleCnt="0"/>
      <dgm:spPr/>
      <dgm:t>
        <a:bodyPr/>
        <a:lstStyle/>
        <a:p>
          <a:endParaRPr lang="sv-SE"/>
        </a:p>
      </dgm:t>
    </dgm:pt>
    <dgm:pt modelId="{492EF56A-F9DC-4E7B-8325-19CFE1275ADF}" type="pres">
      <dgm:prSet presAssocID="{F61C3A4E-37E4-415D-BE89-B3D2D4788680}" presName="rootText" presStyleLbl="node4" presStyleIdx="10" presStyleCnt="31" custScaleX="133467" custScaleY="149409" custLinFactNeighborX="-1151" custLinFactNeighborY="75192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8D8F4B8F-EC3D-4F0C-AC0A-104EF707EF7C}" type="pres">
      <dgm:prSet presAssocID="{F61C3A4E-37E4-415D-BE89-B3D2D4788680}" presName="rootConnector" presStyleLbl="node4" presStyleIdx="10" presStyleCnt="31"/>
      <dgm:spPr/>
      <dgm:t>
        <a:bodyPr/>
        <a:lstStyle/>
        <a:p>
          <a:endParaRPr lang="sv-SE"/>
        </a:p>
      </dgm:t>
    </dgm:pt>
    <dgm:pt modelId="{DE55E1EC-0579-491B-99A0-F4DE5CCCDB03}" type="pres">
      <dgm:prSet presAssocID="{F61C3A4E-37E4-415D-BE89-B3D2D4788680}" presName="hierChild4" presStyleCnt="0"/>
      <dgm:spPr/>
      <dgm:t>
        <a:bodyPr/>
        <a:lstStyle/>
        <a:p>
          <a:endParaRPr lang="sv-SE"/>
        </a:p>
      </dgm:t>
    </dgm:pt>
    <dgm:pt modelId="{0A33BB64-7301-4B67-8650-8DE7971FD22D}" type="pres">
      <dgm:prSet presAssocID="{F61C3A4E-37E4-415D-BE89-B3D2D4788680}" presName="hierChild5" presStyleCnt="0"/>
      <dgm:spPr/>
      <dgm:t>
        <a:bodyPr/>
        <a:lstStyle/>
        <a:p>
          <a:endParaRPr lang="sv-SE"/>
        </a:p>
      </dgm:t>
    </dgm:pt>
    <dgm:pt modelId="{CA4B53D2-FE84-46C4-A7EC-A9A91B122DEC}" type="pres">
      <dgm:prSet presAssocID="{659814F9-EE60-4D0C-8D5F-CA34FBB7F4ED}" presName="hierChild5" presStyleCnt="0"/>
      <dgm:spPr/>
      <dgm:t>
        <a:bodyPr/>
        <a:lstStyle/>
        <a:p>
          <a:endParaRPr lang="sv-SE"/>
        </a:p>
      </dgm:t>
    </dgm:pt>
    <dgm:pt modelId="{17B393C7-C7ED-4719-921D-571312EC042B}" type="pres">
      <dgm:prSet presAssocID="{A432AA97-1E7C-4B3C-A7E8-F2470EF53E39}" presName="Name37" presStyleLbl="parChTrans1D3" presStyleIdx="3" presStyleCnt="13"/>
      <dgm:spPr/>
      <dgm:t>
        <a:bodyPr/>
        <a:lstStyle/>
        <a:p>
          <a:endParaRPr lang="sv-SE"/>
        </a:p>
      </dgm:t>
    </dgm:pt>
    <dgm:pt modelId="{A9E262B7-7B79-4C69-A8F9-685BC44DF0F4}" type="pres">
      <dgm:prSet presAssocID="{7737687A-9E7E-4923-AA42-EC922764D757}" presName="hierRoot2" presStyleCnt="0">
        <dgm:presLayoutVars>
          <dgm:hierBranch val="init"/>
        </dgm:presLayoutVars>
      </dgm:prSet>
      <dgm:spPr/>
      <dgm:t>
        <a:bodyPr/>
        <a:lstStyle/>
        <a:p>
          <a:endParaRPr lang="sv-SE"/>
        </a:p>
      </dgm:t>
    </dgm:pt>
    <dgm:pt modelId="{EFF0EEB5-EE68-4B7A-85CB-2434925C08A8}" type="pres">
      <dgm:prSet presAssocID="{7737687A-9E7E-4923-AA42-EC922764D757}" presName="rootComposite" presStyleCnt="0"/>
      <dgm:spPr/>
      <dgm:t>
        <a:bodyPr/>
        <a:lstStyle/>
        <a:p>
          <a:endParaRPr lang="sv-SE"/>
        </a:p>
      </dgm:t>
    </dgm:pt>
    <dgm:pt modelId="{77C235B8-5200-438A-9990-75FF073B6EB5}" type="pres">
      <dgm:prSet presAssocID="{7737687A-9E7E-4923-AA42-EC922764D757}" presName="rootText" presStyleLbl="node3" presStyleIdx="3" presStyleCnt="13" custScaleX="137421" custScaleY="177106" custLinFactY="55660" custLinFactNeighborX="11354" custLinFactNeighborY="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239C7B1C-4944-4547-8FD9-7FCA794F11D2}" type="pres">
      <dgm:prSet presAssocID="{7737687A-9E7E-4923-AA42-EC922764D757}" presName="rootConnector" presStyleLbl="node3" presStyleIdx="3" presStyleCnt="13"/>
      <dgm:spPr/>
      <dgm:t>
        <a:bodyPr/>
        <a:lstStyle/>
        <a:p>
          <a:endParaRPr lang="sv-SE"/>
        </a:p>
      </dgm:t>
    </dgm:pt>
    <dgm:pt modelId="{497D0DC7-3F23-409D-A27B-B76A5D7400EB}" type="pres">
      <dgm:prSet presAssocID="{7737687A-9E7E-4923-AA42-EC922764D757}" presName="hierChild4" presStyleCnt="0"/>
      <dgm:spPr/>
      <dgm:t>
        <a:bodyPr/>
        <a:lstStyle/>
        <a:p>
          <a:endParaRPr lang="sv-SE"/>
        </a:p>
      </dgm:t>
    </dgm:pt>
    <dgm:pt modelId="{703956CD-AF4E-448B-9028-8EB047D3116F}" type="pres">
      <dgm:prSet presAssocID="{18D21918-13C4-4B0D-93DC-ED267B532CF0}" presName="Name37" presStyleLbl="parChTrans1D4" presStyleIdx="11" presStyleCnt="31"/>
      <dgm:spPr/>
      <dgm:t>
        <a:bodyPr/>
        <a:lstStyle/>
        <a:p>
          <a:endParaRPr lang="sv-SE"/>
        </a:p>
      </dgm:t>
    </dgm:pt>
    <dgm:pt modelId="{9265B1CA-EE83-4039-87EC-2D647BC295B5}" type="pres">
      <dgm:prSet presAssocID="{304EE273-CAE9-4A38-BBF2-DA47394B1D2D}" presName="hierRoot2" presStyleCnt="0">
        <dgm:presLayoutVars>
          <dgm:hierBranch val="init"/>
        </dgm:presLayoutVars>
      </dgm:prSet>
      <dgm:spPr/>
      <dgm:t>
        <a:bodyPr/>
        <a:lstStyle/>
        <a:p>
          <a:endParaRPr lang="sv-SE"/>
        </a:p>
      </dgm:t>
    </dgm:pt>
    <dgm:pt modelId="{5908B3D3-D797-48BB-AB2F-80F2E8591289}" type="pres">
      <dgm:prSet presAssocID="{304EE273-CAE9-4A38-BBF2-DA47394B1D2D}" presName="rootComposite" presStyleCnt="0"/>
      <dgm:spPr/>
      <dgm:t>
        <a:bodyPr/>
        <a:lstStyle/>
        <a:p>
          <a:endParaRPr lang="sv-SE"/>
        </a:p>
      </dgm:t>
    </dgm:pt>
    <dgm:pt modelId="{0716D468-D452-44B8-99DC-26EACA59E11C}" type="pres">
      <dgm:prSet presAssocID="{304EE273-CAE9-4A38-BBF2-DA47394B1D2D}" presName="rootText" presStyleLbl="node4" presStyleIdx="11" presStyleCnt="31" custScaleX="91019" custScaleY="149409" custLinFactY="65345" custLinFactNeighborX="7667" custLinFactNeighborY="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F899D0BA-A0CB-405F-B320-92020CFE2896}" type="pres">
      <dgm:prSet presAssocID="{304EE273-CAE9-4A38-BBF2-DA47394B1D2D}" presName="rootConnector" presStyleLbl="node4" presStyleIdx="11" presStyleCnt="31"/>
      <dgm:spPr/>
      <dgm:t>
        <a:bodyPr/>
        <a:lstStyle/>
        <a:p>
          <a:endParaRPr lang="sv-SE"/>
        </a:p>
      </dgm:t>
    </dgm:pt>
    <dgm:pt modelId="{98B188A8-0084-4F05-952C-0951B7D5433B}" type="pres">
      <dgm:prSet presAssocID="{304EE273-CAE9-4A38-BBF2-DA47394B1D2D}" presName="hierChild4" presStyleCnt="0"/>
      <dgm:spPr/>
      <dgm:t>
        <a:bodyPr/>
        <a:lstStyle/>
        <a:p>
          <a:endParaRPr lang="sv-SE"/>
        </a:p>
      </dgm:t>
    </dgm:pt>
    <dgm:pt modelId="{8CB3BBA5-7704-4E97-9546-9314E2CE099E}" type="pres">
      <dgm:prSet presAssocID="{304EE273-CAE9-4A38-BBF2-DA47394B1D2D}" presName="hierChild5" presStyleCnt="0"/>
      <dgm:spPr/>
      <dgm:t>
        <a:bodyPr/>
        <a:lstStyle/>
        <a:p>
          <a:endParaRPr lang="sv-SE"/>
        </a:p>
      </dgm:t>
    </dgm:pt>
    <dgm:pt modelId="{2F8656DA-4E2B-4119-AA17-4B90B810FBBD}" type="pres">
      <dgm:prSet presAssocID="{7737687A-9E7E-4923-AA42-EC922764D757}" presName="hierChild5" presStyleCnt="0"/>
      <dgm:spPr/>
      <dgm:t>
        <a:bodyPr/>
        <a:lstStyle/>
        <a:p>
          <a:endParaRPr lang="sv-SE"/>
        </a:p>
      </dgm:t>
    </dgm:pt>
    <dgm:pt modelId="{35E116BF-AADD-41E1-9CF0-9D10D95BF336}" type="pres">
      <dgm:prSet presAssocID="{6509720B-15A1-4F72-A978-29A7759B896B}" presName="Name37" presStyleLbl="parChTrans1D3" presStyleIdx="4" presStyleCnt="13"/>
      <dgm:spPr/>
      <dgm:t>
        <a:bodyPr/>
        <a:lstStyle/>
        <a:p>
          <a:endParaRPr lang="sv-SE"/>
        </a:p>
      </dgm:t>
    </dgm:pt>
    <dgm:pt modelId="{5DF11A62-1766-42C4-804B-5BF73BBBD65F}" type="pres">
      <dgm:prSet presAssocID="{E6513825-5937-4822-BA8B-9917ED691226}" presName="hierRoot2" presStyleCnt="0">
        <dgm:presLayoutVars>
          <dgm:hierBranch val="init"/>
        </dgm:presLayoutVars>
      </dgm:prSet>
      <dgm:spPr/>
      <dgm:t>
        <a:bodyPr/>
        <a:lstStyle/>
        <a:p>
          <a:endParaRPr lang="sv-SE"/>
        </a:p>
      </dgm:t>
    </dgm:pt>
    <dgm:pt modelId="{49FF54DA-D052-4FE9-B3B6-D661CBC4D90D}" type="pres">
      <dgm:prSet presAssocID="{E6513825-5937-4822-BA8B-9917ED691226}" presName="rootComposite" presStyleCnt="0"/>
      <dgm:spPr/>
      <dgm:t>
        <a:bodyPr/>
        <a:lstStyle/>
        <a:p>
          <a:endParaRPr lang="sv-SE"/>
        </a:p>
      </dgm:t>
    </dgm:pt>
    <dgm:pt modelId="{5878169C-6A6D-4751-90D7-B9E610028AFC}" type="pres">
      <dgm:prSet presAssocID="{E6513825-5937-4822-BA8B-9917ED691226}" presName="rootText" presStyleLbl="node3" presStyleIdx="4" presStyleCnt="13" custScaleX="177903" custScaleY="263621" custLinFactY="55614" custLinFactNeighborX="5268" custLinFactNeighborY="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08F28BBA-EAE9-44E9-95A4-CD9CF961C292}" type="pres">
      <dgm:prSet presAssocID="{E6513825-5937-4822-BA8B-9917ED691226}" presName="rootConnector" presStyleLbl="node3" presStyleIdx="4" presStyleCnt="13"/>
      <dgm:spPr/>
      <dgm:t>
        <a:bodyPr/>
        <a:lstStyle/>
        <a:p>
          <a:endParaRPr lang="sv-SE"/>
        </a:p>
      </dgm:t>
    </dgm:pt>
    <dgm:pt modelId="{C0B609E9-8049-4D89-8265-BBECFC3805C5}" type="pres">
      <dgm:prSet presAssocID="{E6513825-5937-4822-BA8B-9917ED691226}" presName="hierChild4" presStyleCnt="0"/>
      <dgm:spPr/>
      <dgm:t>
        <a:bodyPr/>
        <a:lstStyle/>
        <a:p>
          <a:endParaRPr lang="sv-SE"/>
        </a:p>
      </dgm:t>
    </dgm:pt>
    <dgm:pt modelId="{408F93AD-245F-4BEE-B10A-FDF30E50A146}" type="pres">
      <dgm:prSet presAssocID="{E6513825-5937-4822-BA8B-9917ED691226}" presName="hierChild5" presStyleCnt="0"/>
      <dgm:spPr/>
      <dgm:t>
        <a:bodyPr/>
        <a:lstStyle/>
        <a:p>
          <a:endParaRPr lang="sv-SE"/>
        </a:p>
      </dgm:t>
    </dgm:pt>
    <dgm:pt modelId="{43BA253D-1DC0-48F7-8EB3-ED2C82536B15}" type="pres">
      <dgm:prSet presAssocID="{E62CBFE4-E34A-44A4-A556-6CD61BD6E784}" presName="Name37" presStyleLbl="parChTrans1D3" presStyleIdx="5" presStyleCnt="13"/>
      <dgm:spPr/>
      <dgm:t>
        <a:bodyPr/>
        <a:lstStyle/>
        <a:p>
          <a:endParaRPr lang="sv-SE"/>
        </a:p>
      </dgm:t>
    </dgm:pt>
    <dgm:pt modelId="{7AD12AF4-6740-47A2-BAE3-BED647C98D77}" type="pres">
      <dgm:prSet presAssocID="{CA9D90FD-C93C-4004-BE12-E429FF8B4E85}" presName="hierRoot2" presStyleCnt="0">
        <dgm:presLayoutVars>
          <dgm:hierBranch val="init"/>
        </dgm:presLayoutVars>
      </dgm:prSet>
      <dgm:spPr/>
    </dgm:pt>
    <dgm:pt modelId="{397ED7C7-EE1A-43E4-90B3-45D0D7110A45}" type="pres">
      <dgm:prSet presAssocID="{CA9D90FD-C93C-4004-BE12-E429FF8B4E85}" presName="rootComposite" presStyleCnt="0"/>
      <dgm:spPr/>
    </dgm:pt>
    <dgm:pt modelId="{A7334EB7-70BF-4368-B75A-6622D2D730A0}" type="pres">
      <dgm:prSet presAssocID="{CA9D90FD-C93C-4004-BE12-E429FF8B4E85}" presName="rootText" presStyleLbl="node3" presStyleIdx="5" presStyleCnt="13" custScaleX="121313" custScaleY="257712" custLinFactY="50392" custLinFactNeighborX="3880" custLinFactNeighborY="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F19B0251-1A39-44D1-8DF6-14F7B68BFFEC}" type="pres">
      <dgm:prSet presAssocID="{CA9D90FD-C93C-4004-BE12-E429FF8B4E85}" presName="rootConnector" presStyleLbl="node3" presStyleIdx="5" presStyleCnt="13"/>
      <dgm:spPr/>
      <dgm:t>
        <a:bodyPr/>
        <a:lstStyle/>
        <a:p>
          <a:endParaRPr lang="sv-SE"/>
        </a:p>
      </dgm:t>
    </dgm:pt>
    <dgm:pt modelId="{668FB511-B379-4562-9436-2FD019DEE6B0}" type="pres">
      <dgm:prSet presAssocID="{CA9D90FD-C93C-4004-BE12-E429FF8B4E85}" presName="hierChild4" presStyleCnt="0"/>
      <dgm:spPr/>
    </dgm:pt>
    <dgm:pt modelId="{8506C74F-0220-41D4-8AF5-B1966081ABB2}" type="pres">
      <dgm:prSet presAssocID="{CA9D90FD-C93C-4004-BE12-E429FF8B4E85}" presName="hierChild5" presStyleCnt="0"/>
      <dgm:spPr/>
    </dgm:pt>
    <dgm:pt modelId="{44713198-75C6-463E-92DE-F84C02D348EF}" type="pres">
      <dgm:prSet presAssocID="{FEB5E7A9-9282-45C3-9C89-A2B7991E7334}" presName="Name37" presStyleLbl="parChTrans1D3" presStyleIdx="6" presStyleCnt="13"/>
      <dgm:spPr/>
      <dgm:t>
        <a:bodyPr/>
        <a:lstStyle/>
        <a:p>
          <a:endParaRPr lang="sv-SE"/>
        </a:p>
      </dgm:t>
    </dgm:pt>
    <dgm:pt modelId="{C4B3A243-EBF5-4E26-9A99-248E5B4AC942}" type="pres">
      <dgm:prSet presAssocID="{59383DFA-341B-4A9D-A6E9-D3F67F347181}" presName="hierRoot2" presStyleCnt="0">
        <dgm:presLayoutVars>
          <dgm:hierBranch val="init"/>
        </dgm:presLayoutVars>
      </dgm:prSet>
      <dgm:spPr/>
    </dgm:pt>
    <dgm:pt modelId="{377FB67B-3A3B-4E43-B579-54101890D52F}" type="pres">
      <dgm:prSet presAssocID="{59383DFA-341B-4A9D-A6E9-D3F67F347181}" presName="rootComposite" presStyleCnt="0"/>
      <dgm:spPr/>
    </dgm:pt>
    <dgm:pt modelId="{E1EAB2FA-FBE6-4C04-A93C-28FDD167040A}" type="pres">
      <dgm:prSet presAssocID="{59383DFA-341B-4A9D-A6E9-D3F67F347181}" presName="rootText" presStyleLbl="node3" presStyleIdx="6" presStyleCnt="13" custScaleX="151446" custScaleY="257712" custLinFactY="53550" custLinFactNeighborX="3919" custLinFactNeighborY="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47600CC6-ED6E-4A91-B512-F97B192BB45A}" type="pres">
      <dgm:prSet presAssocID="{59383DFA-341B-4A9D-A6E9-D3F67F347181}" presName="rootConnector" presStyleLbl="node3" presStyleIdx="6" presStyleCnt="13"/>
      <dgm:spPr/>
      <dgm:t>
        <a:bodyPr/>
        <a:lstStyle/>
        <a:p>
          <a:endParaRPr lang="sv-SE"/>
        </a:p>
      </dgm:t>
    </dgm:pt>
    <dgm:pt modelId="{B8D350FC-0854-4182-86F4-DA700A577017}" type="pres">
      <dgm:prSet presAssocID="{59383DFA-341B-4A9D-A6E9-D3F67F347181}" presName="hierChild4" presStyleCnt="0"/>
      <dgm:spPr/>
    </dgm:pt>
    <dgm:pt modelId="{F1FA7077-B4CF-49B0-928C-10A54A06C890}" type="pres">
      <dgm:prSet presAssocID="{59383DFA-341B-4A9D-A6E9-D3F67F347181}" presName="hierChild5" presStyleCnt="0"/>
      <dgm:spPr/>
    </dgm:pt>
    <dgm:pt modelId="{279D94FC-3576-4089-9E70-A167FE7EC793}" type="pres">
      <dgm:prSet presAssocID="{55A09B38-A9DF-4EB5-9139-BFDC9187791F}" presName="hierChild5" presStyleCnt="0"/>
      <dgm:spPr/>
      <dgm:t>
        <a:bodyPr/>
        <a:lstStyle/>
        <a:p>
          <a:endParaRPr lang="sv-SE"/>
        </a:p>
      </dgm:t>
    </dgm:pt>
    <dgm:pt modelId="{ED1A568D-859F-4DCC-B9C3-C62368BC1D89}" type="pres">
      <dgm:prSet presAssocID="{68FFAFA3-5F1C-47F6-A5CB-2196F8A670C5}" presName="Name37" presStyleLbl="parChTrans1D2" presStyleIdx="1" presStyleCnt="3"/>
      <dgm:spPr/>
      <dgm:t>
        <a:bodyPr/>
        <a:lstStyle/>
        <a:p>
          <a:endParaRPr lang="sv-SE"/>
        </a:p>
      </dgm:t>
    </dgm:pt>
    <dgm:pt modelId="{9435AA38-C660-4C77-8072-556F890B019F}" type="pres">
      <dgm:prSet presAssocID="{772C034D-0E04-4624-8DAD-23942BD5001E}" presName="hierRoot2" presStyleCnt="0">
        <dgm:presLayoutVars>
          <dgm:hierBranch val="init"/>
        </dgm:presLayoutVars>
      </dgm:prSet>
      <dgm:spPr/>
    </dgm:pt>
    <dgm:pt modelId="{B4882D53-28FB-4BB8-BFC1-13A5092CDD33}" type="pres">
      <dgm:prSet presAssocID="{772C034D-0E04-4624-8DAD-23942BD5001E}" presName="rootComposite" presStyleCnt="0"/>
      <dgm:spPr/>
    </dgm:pt>
    <dgm:pt modelId="{4156E0AF-8B1E-4F45-AB95-DAFB4056CBB9}" type="pres">
      <dgm:prSet presAssocID="{772C034D-0E04-4624-8DAD-23942BD5001E}" presName="rootText" presStyleLbl="node2" presStyleIdx="1" presStyleCnt="2" custScaleX="1038048" custScaleY="201864" custLinFactY="26421" custLinFactNeighborX="-3362" custLinFactNeighborY="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FC142A7F-3D67-47CF-B865-F8028821501C}" type="pres">
      <dgm:prSet presAssocID="{772C034D-0E04-4624-8DAD-23942BD5001E}" presName="rootConnector" presStyleLbl="node2" presStyleIdx="1" presStyleCnt="2"/>
      <dgm:spPr/>
      <dgm:t>
        <a:bodyPr/>
        <a:lstStyle/>
        <a:p>
          <a:endParaRPr lang="sv-SE"/>
        </a:p>
      </dgm:t>
    </dgm:pt>
    <dgm:pt modelId="{D34D3D31-7168-4473-AABF-0C9ABDF8220B}" type="pres">
      <dgm:prSet presAssocID="{772C034D-0E04-4624-8DAD-23942BD5001E}" presName="hierChild4" presStyleCnt="0"/>
      <dgm:spPr/>
    </dgm:pt>
    <dgm:pt modelId="{69B188E1-38DC-48E3-9DD7-F5C7D40B9F4E}" type="pres">
      <dgm:prSet presAssocID="{825DC9D4-DA95-4920-8386-768BA9FCD250}" presName="Name37" presStyleLbl="parChTrans1D3" presStyleIdx="7" presStyleCnt="13"/>
      <dgm:spPr/>
      <dgm:t>
        <a:bodyPr/>
        <a:lstStyle/>
        <a:p>
          <a:endParaRPr lang="sv-SE"/>
        </a:p>
      </dgm:t>
    </dgm:pt>
    <dgm:pt modelId="{F2A6CD16-BE50-4D41-9AFB-B07ECE388632}" type="pres">
      <dgm:prSet presAssocID="{00170B2C-176E-40DE-87F0-F6568A7C56CA}" presName="hierRoot2" presStyleCnt="0">
        <dgm:presLayoutVars>
          <dgm:hierBranch val="init"/>
        </dgm:presLayoutVars>
      </dgm:prSet>
      <dgm:spPr/>
      <dgm:t>
        <a:bodyPr/>
        <a:lstStyle/>
        <a:p>
          <a:endParaRPr lang="sv-SE"/>
        </a:p>
      </dgm:t>
    </dgm:pt>
    <dgm:pt modelId="{39108D71-9022-446C-BB4E-BFD5C3BE65CC}" type="pres">
      <dgm:prSet presAssocID="{00170B2C-176E-40DE-87F0-F6568A7C56CA}" presName="rootComposite" presStyleCnt="0"/>
      <dgm:spPr/>
      <dgm:t>
        <a:bodyPr/>
        <a:lstStyle/>
        <a:p>
          <a:endParaRPr lang="sv-SE"/>
        </a:p>
      </dgm:t>
    </dgm:pt>
    <dgm:pt modelId="{E858F951-5914-460E-B5C9-50EFDBB1D852}" type="pres">
      <dgm:prSet presAssocID="{00170B2C-176E-40DE-87F0-F6568A7C56CA}" presName="rootText" presStyleLbl="node3" presStyleIdx="7" presStyleCnt="13" custScaleX="159120" custScaleY="196012" custLinFactY="41716" custLinFactNeighborX="19311" custLinFactNeighborY="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ADA1CF78-08F3-42E9-9B62-1E725A287B17}" type="pres">
      <dgm:prSet presAssocID="{00170B2C-176E-40DE-87F0-F6568A7C56CA}" presName="rootConnector" presStyleLbl="node3" presStyleIdx="7" presStyleCnt="13"/>
      <dgm:spPr/>
      <dgm:t>
        <a:bodyPr/>
        <a:lstStyle/>
        <a:p>
          <a:endParaRPr lang="sv-SE"/>
        </a:p>
      </dgm:t>
    </dgm:pt>
    <dgm:pt modelId="{D5AFB361-949C-46C0-ACF7-7F8484381EBA}" type="pres">
      <dgm:prSet presAssocID="{00170B2C-176E-40DE-87F0-F6568A7C56CA}" presName="hierChild4" presStyleCnt="0"/>
      <dgm:spPr/>
      <dgm:t>
        <a:bodyPr/>
        <a:lstStyle/>
        <a:p>
          <a:endParaRPr lang="sv-SE"/>
        </a:p>
      </dgm:t>
    </dgm:pt>
    <dgm:pt modelId="{1B22EE0C-60EF-476C-8184-61B67D24F018}" type="pres">
      <dgm:prSet presAssocID="{405A6FE3-013A-4D00-9326-5A14C961D88D}" presName="Name37" presStyleLbl="parChTrans1D4" presStyleIdx="12" presStyleCnt="31"/>
      <dgm:spPr/>
      <dgm:t>
        <a:bodyPr/>
        <a:lstStyle/>
        <a:p>
          <a:endParaRPr lang="sv-SE"/>
        </a:p>
      </dgm:t>
    </dgm:pt>
    <dgm:pt modelId="{6A2FE6BD-41F5-4291-B10A-ED4112A2BA1C}" type="pres">
      <dgm:prSet presAssocID="{04C2C0C3-A341-4848-9CDB-5C0C536C9E2F}" presName="hierRoot2" presStyleCnt="0">
        <dgm:presLayoutVars>
          <dgm:hierBranch val="init"/>
        </dgm:presLayoutVars>
      </dgm:prSet>
      <dgm:spPr/>
      <dgm:t>
        <a:bodyPr/>
        <a:lstStyle/>
        <a:p>
          <a:endParaRPr lang="sv-SE"/>
        </a:p>
      </dgm:t>
    </dgm:pt>
    <dgm:pt modelId="{0BF43E04-78DB-4FB6-B698-DF21E882F741}" type="pres">
      <dgm:prSet presAssocID="{04C2C0C3-A341-4848-9CDB-5C0C536C9E2F}" presName="rootComposite" presStyleCnt="0"/>
      <dgm:spPr/>
      <dgm:t>
        <a:bodyPr/>
        <a:lstStyle/>
        <a:p>
          <a:endParaRPr lang="sv-SE"/>
        </a:p>
      </dgm:t>
    </dgm:pt>
    <dgm:pt modelId="{F694EBF2-FAA4-4D87-9389-7E5F3FE2D2AE}" type="pres">
      <dgm:prSet presAssocID="{04C2C0C3-A341-4848-9CDB-5C0C536C9E2F}" presName="rootText" presStyleLbl="node4" presStyleIdx="12" presStyleCnt="31" custScaleX="137660" custScaleY="138764" custLinFactY="200000" custLinFactNeighborX="9182" custLinFactNeighborY="292716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8225433F-AE76-48ED-812C-B7AE9575B2FE}" type="pres">
      <dgm:prSet presAssocID="{04C2C0C3-A341-4848-9CDB-5C0C536C9E2F}" presName="rootConnector" presStyleLbl="node4" presStyleIdx="12" presStyleCnt="31"/>
      <dgm:spPr/>
      <dgm:t>
        <a:bodyPr/>
        <a:lstStyle/>
        <a:p>
          <a:endParaRPr lang="sv-SE"/>
        </a:p>
      </dgm:t>
    </dgm:pt>
    <dgm:pt modelId="{43EEB428-6BDB-4B6D-A357-54BF6F6F2B76}" type="pres">
      <dgm:prSet presAssocID="{04C2C0C3-A341-4848-9CDB-5C0C536C9E2F}" presName="hierChild4" presStyleCnt="0"/>
      <dgm:spPr/>
      <dgm:t>
        <a:bodyPr/>
        <a:lstStyle/>
        <a:p>
          <a:endParaRPr lang="sv-SE"/>
        </a:p>
      </dgm:t>
    </dgm:pt>
    <dgm:pt modelId="{4A142ED7-C224-44F6-9302-9971D359644C}" type="pres">
      <dgm:prSet presAssocID="{04C2C0C3-A341-4848-9CDB-5C0C536C9E2F}" presName="hierChild5" presStyleCnt="0"/>
      <dgm:spPr/>
      <dgm:t>
        <a:bodyPr/>
        <a:lstStyle/>
        <a:p>
          <a:endParaRPr lang="sv-SE"/>
        </a:p>
      </dgm:t>
    </dgm:pt>
    <dgm:pt modelId="{91EFD2CA-F633-4D09-8537-740F254DC858}" type="pres">
      <dgm:prSet presAssocID="{E2F13750-CCED-4BED-9C61-007DF238B29E}" presName="Name37" presStyleLbl="parChTrans1D4" presStyleIdx="13" presStyleCnt="31"/>
      <dgm:spPr/>
      <dgm:t>
        <a:bodyPr/>
        <a:lstStyle/>
        <a:p>
          <a:endParaRPr lang="sv-SE"/>
        </a:p>
      </dgm:t>
    </dgm:pt>
    <dgm:pt modelId="{76CA38E7-03E8-4A70-8CBF-85E1C913DED2}" type="pres">
      <dgm:prSet presAssocID="{5DE0A7AC-24B4-4CF0-A32D-7AB167E60E9B}" presName="hierRoot2" presStyleCnt="0">
        <dgm:presLayoutVars>
          <dgm:hierBranch val="init"/>
        </dgm:presLayoutVars>
      </dgm:prSet>
      <dgm:spPr/>
      <dgm:t>
        <a:bodyPr/>
        <a:lstStyle/>
        <a:p>
          <a:endParaRPr lang="sv-SE"/>
        </a:p>
      </dgm:t>
    </dgm:pt>
    <dgm:pt modelId="{464B7AE1-1B9F-4BF0-B7B4-39ED123D569E}" type="pres">
      <dgm:prSet presAssocID="{5DE0A7AC-24B4-4CF0-A32D-7AB167E60E9B}" presName="rootComposite" presStyleCnt="0"/>
      <dgm:spPr/>
      <dgm:t>
        <a:bodyPr/>
        <a:lstStyle/>
        <a:p>
          <a:endParaRPr lang="sv-SE"/>
        </a:p>
      </dgm:t>
    </dgm:pt>
    <dgm:pt modelId="{30319430-F2C7-407D-B6F9-6945FCC37832}" type="pres">
      <dgm:prSet presAssocID="{5DE0A7AC-24B4-4CF0-A32D-7AB167E60E9B}" presName="rootText" presStyleLbl="node4" presStyleIdx="13" presStyleCnt="31" custScaleX="135365" custScaleY="164633" custLinFactY="29486" custLinFactNeighborX="7816" custLinFactNeighborY="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E257730F-B762-4C4F-BFD8-540636FEFB10}" type="pres">
      <dgm:prSet presAssocID="{5DE0A7AC-24B4-4CF0-A32D-7AB167E60E9B}" presName="rootConnector" presStyleLbl="node4" presStyleIdx="13" presStyleCnt="31"/>
      <dgm:spPr/>
      <dgm:t>
        <a:bodyPr/>
        <a:lstStyle/>
        <a:p>
          <a:endParaRPr lang="sv-SE"/>
        </a:p>
      </dgm:t>
    </dgm:pt>
    <dgm:pt modelId="{BCEAE037-A2ED-4FB8-A407-C925E4442C8D}" type="pres">
      <dgm:prSet presAssocID="{5DE0A7AC-24B4-4CF0-A32D-7AB167E60E9B}" presName="hierChild4" presStyleCnt="0"/>
      <dgm:spPr/>
      <dgm:t>
        <a:bodyPr/>
        <a:lstStyle/>
        <a:p>
          <a:endParaRPr lang="sv-SE"/>
        </a:p>
      </dgm:t>
    </dgm:pt>
    <dgm:pt modelId="{D1CB7A58-0BC2-464C-8745-A9EBFF701078}" type="pres">
      <dgm:prSet presAssocID="{5DE0A7AC-24B4-4CF0-A32D-7AB167E60E9B}" presName="hierChild5" presStyleCnt="0"/>
      <dgm:spPr/>
      <dgm:t>
        <a:bodyPr/>
        <a:lstStyle/>
        <a:p>
          <a:endParaRPr lang="sv-SE"/>
        </a:p>
      </dgm:t>
    </dgm:pt>
    <dgm:pt modelId="{386C113A-9DD8-492D-AA11-CD37779A77DA}" type="pres">
      <dgm:prSet presAssocID="{0C508835-74D1-454B-A2FB-94FC2859E185}" presName="Name37" presStyleLbl="parChTrans1D4" presStyleIdx="14" presStyleCnt="31"/>
      <dgm:spPr/>
      <dgm:t>
        <a:bodyPr/>
        <a:lstStyle/>
        <a:p>
          <a:endParaRPr lang="sv-SE"/>
        </a:p>
      </dgm:t>
    </dgm:pt>
    <dgm:pt modelId="{A4050203-76DB-48D7-9F37-367641994747}" type="pres">
      <dgm:prSet presAssocID="{7BC957FD-C8C5-419A-AC5E-FDDFD5B427EF}" presName="hierRoot2" presStyleCnt="0">
        <dgm:presLayoutVars>
          <dgm:hierBranch val="init"/>
        </dgm:presLayoutVars>
      </dgm:prSet>
      <dgm:spPr/>
      <dgm:t>
        <a:bodyPr/>
        <a:lstStyle/>
        <a:p>
          <a:endParaRPr lang="sv-SE"/>
        </a:p>
      </dgm:t>
    </dgm:pt>
    <dgm:pt modelId="{F965326A-492B-460E-ACF2-D71C0BAF54C3}" type="pres">
      <dgm:prSet presAssocID="{7BC957FD-C8C5-419A-AC5E-FDDFD5B427EF}" presName="rootComposite" presStyleCnt="0"/>
      <dgm:spPr/>
      <dgm:t>
        <a:bodyPr/>
        <a:lstStyle/>
        <a:p>
          <a:endParaRPr lang="sv-SE"/>
        </a:p>
      </dgm:t>
    </dgm:pt>
    <dgm:pt modelId="{6E50B81B-43F2-4C0D-94C7-B781A611AA39}" type="pres">
      <dgm:prSet presAssocID="{7BC957FD-C8C5-419A-AC5E-FDDFD5B427EF}" presName="rootText" presStyleLbl="node4" presStyleIdx="14" presStyleCnt="31" custScaleX="135368" custScaleY="158357" custLinFactY="-100000" custLinFactNeighborX="8782" custLinFactNeighborY="-155983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BFA07138-8A56-4B51-A2BE-DCA96ED0F9A0}" type="pres">
      <dgm:prSet presAssocID="{7BC957FD-C8C5-419A-AC5E-FDDFD5B427EF}" presName="rootConnector" presStyleLbl="node4" presStyleIdx="14" presStyleCnt="31"/>
      <dgm:spPr/>
      <dgm:t>
        <a:bodyPr/>
        <a:lstStyle/>
        <a:p>
          <a:endParaRPr lang="sv-SE"/>
        </a:p>
      </dgm:t>
    </dgm:pt>
    <dgm:pt modelId="{72D5FF59-9BDA-4C54-902A-4FA0D1FFBF08}" type="pres">
      <dgm:prSet presAssocID="{7BC957FD-C8C5-419A-AC5E-FDDFD5B427EF}" presName="hierChild4" presStyleCnt="0"/>
      <dgm:spPr/>
      <dgm:t>
        <a:bodyPr/>
        <a:lstStyle/>
        <a:p>
          <a:endParaRPr lang="sv-SE"/>
        </a:p>
      </dgm:t>
    </dgm:pt>
    <dgm:pt modelId="{F688A21B-65E3-48E0-AB2E-9B78CB3C03E7}" type="pres">
      <dgm:prSet presAssocID="{7BC957FD-C8C5-419A-AC5E-FDDFD5B427EF}" presName="hierChild5" presStyleCnt="0"/>
      <dgm:spPr/>
      <dgm:t>
        <a:bodyPr/>
        <a:lstStyle/>
        <a:p>
          <a:endParaRPr lang="sv-SE"/>
        </a:p>
      </dgm:t>
    </dgm:pt>
    <dgm:pt modelId="{C6490346-3589-429B-A6BE-981C14CFB190}" type="pres">
      <dgm:prSet presAssocID="{00170B2C-176E-40DE-87F0-F6568A7C56CA}" presName="hierChild5" presStyleCnt="0"/>
      <dgm:spPr/>
      <dgm:t>
        <a:bodyPr/>
        <a:lstStyle/>
        <a:p>
          <a:endParaRPr lang="sv-SE"/>
        </a:p>
      </dgm:t>
    </dgm:pt>
    <dgm:pt modelId="{54C077F9-F71B-4A8B-9849-261839111F9C}" type="pres">
      <dgm:prSet presAssocID="{1EE52707-E100-485A-83C8-A135059420D5}" presName="Name37" presStyleLbl="parChTrans1D3" presStyleIdx="8" presStyleCnt="13"/>
      <dgm:spPr/>
      <dgm:t>
        <a:bodyPr/>
        <a:lstStyle/>
        <a:p>
          <a:endParaRPr lang="sv-SE"/>
        </a:p>
      </dgm:t>
    </dgm:pt>
    <dgm:pt modelId="{CD62F0D1-13F8-4435-9D8A-FF414DCFBCA9}" type="pres">
      <dgm:prSet presAssocID="{01B5E773-95F6-456E-A246-C4B69AB132C7}" presName="hierRoot2" presStyleCnt="0">
        <dgm:presLayoutVars>
          <dgm:hierBranch val="r"/>
        </dgm:presLayoutVars>
      </dgm:prSet>
      <dgm:spPr/>
      <dgm:t>
        <a:bodyPr/>
        <a:lstStyle/>
        <a:p>
          <a:endParaRPr lang="sv-SE"/>
        </a:p>
      </dgm:t>
    </dgm:pt>
    <dgm:pt modelId="{0DC03EFB-B084-4F11-B08A-86B6804FABAC}" type="pres">
      <dgm:prSet presAssocID="{01B5E773-95F6-456E-A246-C4B69AB132C7}" presName="rootComposite" presStyleCnt="0"/>
      <dgm:spPr/>
      <dgm:t>
        <a:bodyPr/>
        <a:lstStyle/>
        <a:p>
          <a:endParaRPr lang="sv-SE"/>
        </a:p>
      </dgm:t>
    </dgm:pt>
    <dgm:pt modelId="{7C02A7D1-AF1C-4EAB-A5E8-A878E41C9CF4}" type="pres">
      <dgm:prSet presAssocID="{01B5E773-95F6-456E-A246-C4B69AB132C7}" presName="rootText" presStyleLbl="node3" presStyleIdx="8" presStyleCnt="13" custScaleX="173186" custScaleY="204317" custLinFactY="43766" custLinFactNeighborX="8097" custLinFactNeighborY="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1F7FB3F8-93FB-424F-AB40-855C36D03874}" type="pres">
      <dgm:prSet presAssocID="{01B5E773-95F6-456E-A246-C4B69AB132C7}" presName="rootConnector" presStyleLbl="node3" presStyleIdx="8" presStyleCnt="13"/>
      <dgm:spPr/>
      <dgm:t>
        <a:bodyPr/>
        <a:lstStyle/>
        <a:p>
          <a:endParaRPr lang="sv-SE"/>
        </a:p>
      </dgm:t>
    </dgm:pt>
    <dgm:pt modelId="{96B3C3B1-0CCD-4893-A1F7-7C6689FA26E5}" type="pres">
      <dgm:prSet presAssocID="{01B5E773-95F6-456E-A246-C4B69AB132C7}" presName="hierChild4" presStyleCnt="0"/>
      <dgm:spPr/>
      <dgm:t>
        <a:bodyPr/>
        <a:lstStyle/>
        <a:p>
          <a:endParaRPr lang="sv-SE"/>
        </a:p>
      </dgm:t>
    </dgm:pt>
    <dgm:pt modelId="{8BA66D6F-6B23-496F-8427-9848FB6E7B80}" type="pres">
      <dgm:prSet presAssocID="{8444AF66-211B-40E8-95A0-821539126367}" presName="Name50" presStyleLbl="parChTrans1D4" presStyleIdx="15" presStyleCnt="31"/>
      <dgm:spPr/>
      <dgm:t>
        <a:bodyPr/>
        <a:lstStyle/>
        <a:p>
          <a:endParaRPr lang="sv-SE"/>
        </a:p>
      </dgm:t>
    </dgm:pt>
    <dgm:pt modelId="{716115BE-2160-4D6D-939E-5807A56ABF87}" type="pres">
      <dgm:prSet presAssocID="{DE96FD76-E0B7-48ED-BFA4-225C2818012A}" presName="hierRoot2" presStyleCnt="0">
        <dgm:presLayoutVars>
          <dgm:hierBranch val="init"/>
        </dgm:presLayoutVars>
      </dgm:prSet>
      <dgm:spPr/>
      <dgm:t>
        <a:bodyPr/>
        <a:lstStyle/>
        <a:p>
          <a:endParaRPr lang="sv-SE"/>
        </a:p>
      </dgm:t>
    </dgm:pt>
    <dgm:pt modelId="{159DF2D6-F51C-4D16-BCD0-9A6690753E68}" type="pres">
      <dgm:prSet presAssocID="{DE96FD76-E0B7-48ED-BFA4-225C2818012A}" presName="rootComposite" presStyleCnt="0"/>
      <dgm:spPr/>
      <dgm:t>
        <a:bodyPr/>
        <a:lstStyle/>
        <a:p>
          <a:endParaRPr lang="sv-SE"/>
        </a:p>
      </dgm:t>
    </dgm:pt>
    <dgm:pt modelId="{C4F14ACF-635B-4C34-9302-584D6C4F7D73}" type="pres">
      <dgm:prSet presAssocID="{DE96FD76-E0B7-48ED-BFA4-225C2818012A}" presName="rootText" presStyleLbl="node4" presStyleIdx="15" presStyleCnt="31" custScaleX="148726" custScaleY="175223" custLinFactY="23167" custLinFactNeighborX="-4599" custLinFactNeighborY="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8E3D85EC-C6DE-40E5-BADB-F73B14B227EF}" type="pres">
      <dgm:prSet presAssocID="{DE96FD76-E0B7-48ED-BFA4-225C2818012A}" presName="rootConnector" presStyleLbl="node4" presStyleIdx="15" presStyleCnt="31"/>
      <dgm:spPr/>
      <dgm:t>
        <a:bodyPr/>
        <a:lstStyle/>
        <a:p>
          <a:endParaRPr lang="sv-SE"/>
        </a:p>
      </dgm:t>
    </dgm:pt>
    <dgm:pt modelId="{E184CFE3-7EB6-4828-AD58-D57F3C6FF26A}" type="pres">
      <dgm:prSet presAssocID="{DE96FD76-E0B7-48ED-BFA4-225C2818012A}" presName="hierChild4" presStyleCnt="0"/>
      <dgm:spPr/>
      <dgm:t>
        <a:bodyPr/>
        <a:lstStyle/>
        <a:p>
          <a:endParaRPr lang="sv-SE"/>
        </a:p>
      </dgm:t>
    </dgm:pt>
    <dgm:pt modelId="{961BA11D-CFED-49D1-BD90-DE2FB98BA2A4}" type="pres">
      <dgm:prSet presAssocID="{DE96FD76-E0B7-48ED-BFA4-225C2818012A}" presName="hierChild5" presStyleCnt="0"/>
      <dgm:spPr/>
      <dgm:t>
        <a:bodyPr/>
        <a:lstStyle/>
        <a:p>
          <a:endParaRPr lang="sv-SE"/>
        </a:p>
      </dgm:t>
    </dgm:pt>
    <dgm:pt modelId="{9712CE6C-6456-44FC-8B15-D6218403C820}" type="pres">
      <dgm:prSet presAssocID="{01B5E773-95F6-456E-A246-C4B69AB132C7}" presName="hierChild5" presStyleCnt="0"/>
      <dgm:spPr/>
      <dgm:t>
        <a:bodyPr/>
        <a:lstStyle/>
        <a:p>
          <a:endParaRPr lang="sv-SE"/>
        </a:p>
      </dgm:t>
    </dgm:pt>
    <dgm:pt modelId="{A95AF981-8565-4AEA-87B2-AEA336A39D0C}" type="pres">
      <dgm:prSet presAssocID="{836A756E-43DC-4FC4-8C1B-9E0E7B9455E4}" presName="Name37" presStyleLbl="parChTrans1D3" presStyleIdx="9" presStyleCnt="13"/>
      <dgm:spPr/>
      <dgm:t>
        <a:bodyPr/>
        <a:lstStyle/>
        <a:p>
          <a:endParaRPr lang="sv-SE"/>
        </a:p>
      </dgm:t>
    </dgm:pt>
    <dgm:pt modelId="{B2AF813A-B6E0-4D70-A68E-BD7F5B61F353}" type="pres">
      <dgm:prSet presAssocID="{52B0A391-4C17-49A0-BA41-3CEC40A1DA04}" presName="hierRoot2" presStyleCnt="0">
        <dgm:presLayoutVars>
          <dgm:hierBranch val="init"/>
        </dgm:presLayoutVars>
      </dgm:prSet>
      <dgm:spPr/>
      <dgm:t>
        <a:bodyPr/>
        <a:lstStyle/>
        <a:p>
          <a:endParaRPr lang="sv-SE"/>
        </a:p>
      </dgm:t>
    </dgm:pt>
    <dgm:pt modelId="{4C74213D-8108-4D42-92DE-A4602D0D4BC0}" type="pres">
      <dgm:prSet presAssocID="{52B0A391-4C17-49A0-BA41-3CEC40A1DA04}" presName="rootComposite" presStyleCnt="0"/>
      <dgm:spPr/>
      <dgm:t>
        <a:bodyPr/>
        <a:lstStyle/>
        <a:p>
          <a:endParaRPr lang="sv-SE"/>
        </a:p>
      </dgm:t>
    </dgm:pt>
    <dgm:pt modelId="{71BBB248-F98C-4DD1-B951-522FC9DDD756}" type="pres">
      <dgm:prSet presAssocID="{52B0A391-4C17-49A0-BA41-3CEC40A1DA04}" presName="rootText" presStyleLbl="node3" presStyleIdx="9" presStyleCnt="13" custScaleX="155285" custScaleY="177106" custLinFactY="40945" custLinFactNeighborX="2371" custLinFactNeighborY="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2FF44C8F-DD5D-4E0F-A544-4B9D8CE99CD4}" type="pres">
      <dgm:prSet presAssocID="{52B0A391-4C17-49A0-BA41-3CEC40A1DA04}" presName="rootConnector" presStyleLbl="node3" presStyleIdx="9" presStyleCnt="13"/>
      <dgm:spPr/>
      <dgm:t>
        <a:bodyPr/>
        <a:lstStyle/>
        <a:p>
          <a:endParaRPr lang="sv-SE"/>
        </a:p>
      </dgm:t>
    </dgm:pt>
    <dgm:pt modelId="{011D1D1F-983A-4385-9A69-BFF4075049D9}" type="pres">
      <dgm:prSet presAssocID="{52B0A391-4C17-49A0-BA41-3CEC40A1DA04}" presName="hierChild4" presStyleCnt="0"/>
      <dgm:spPr/>
      <dgm:t>
        <a:bodyPr/>
        <a:lstStyle/>
        <a:p>
          <a:endParaRPr lang="sv-SE"/>
        </a:p>
      </dgm:t>
    </dgm:pt>
    <dgm:pt modelId="{E424B586-E97F-47A2-9072-C18C8AB494BC}" type="pres">
      <dgm:prSet presAssocID="{A552354D-91D1-408E-AAE4-DF8B1B97020E}" presName="Name37" presStyleLbl="parChTrans1D4" presStyleIdx="16" presStyleCnt="31"/>
      <dgm:spPr/>
      <dgm:t>
        <a:bodyPr/>
        <a:lstStyle/>
        <a:p>
          <a:endParaRPr lang="sv-SE"/>
        </a:p>
      </dgm:t>
    </dgm:pt>
    <dgm:pt modelId="{D7A05EF8-A1E7-472C-9223-8932DAC7A50D}" type="pres">
      <dgm:prSet presAssocID="{ACA451BF-228D-48D6-A08B-A6239A9789B6}" presName="hierRoot2" presStyleCnt="0">
        <dgm:presLayoutVars>
          <dgm:hierBranch val="init"/>
        </dgm:presLayoutVars>
      </dgm:prSet>
      <dgm:spPr/>
      <dgm:t>
        <a:bodyPr/>
        <a:lstStyle/>
        <a:p>
          <a:endParaRPr lang="sv-SE"/>
        </a:p>
      </dgm:t>
    </dgm:pt>
    <dgm:pt modelId="{080DCAA9-4E8D-44A0-B242-68B0A2CC5BCF}" type="pres">
      <dgm:prSet presAssocID="{ACA451BF-228D-48D6-A08B-A6239A9789B6}" presName="rootComposite" presStyleCnt="0"/>
      <dgm:spPr/>
      <dgm:t>
        <a:bodyPr/>
        <a:lstStyle/>
        <a:p>
          <a:endParaRPr lang="sv-SE"/>
        </a:p>
      </dgm:t>
    </dgm:pt>
    <dgm:pt modelId="{BB465799-F79C-442D-8B74-1C9CCDFF9A09}" type="pres">
      <dgm:prSet presAssocID="{ACA451BF-228D-48D6-A08B-A6239A9789B6}" presName="rootText" presStyleLbl="node4" presStyleIdx="16" presStyleCnt="31" custScaleX="137592" custScaleY="149409" custLinFactY="22194" custLinFactNeighborX="-10744" custLinFactNeighborY="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82344F2C-4F20-43E5-A065-8441D5363D6F}" type="pres">
      <dgm:prSet presAssocID="{ACA451BF-228D-48D6-A08B-A6239A9789B6}" presName="rootConnector" presStyleLbl="node4" presStyleIdx="16" presStyleCnt="31"/>
      <dgm:spPr/>
      <dgm:t>
        <a:bodyPr/>
        <a:lstStyle/>
        <a:p>
          <a:endParaRPr lang="sv-SE"/>
        </a:p>
      </dgm:t>
    </dgm:pt>
    <dgm:pt modelId="{8DBBC2F7-0CE2-4478-9377-9628FFD2B6D7}" type="pres">
      <dgm:prSet presAssocID="{ACA451BF-228D-48D6-A08B-A6239A9789B6}" presName="hierChild4" presStyleCnt="0"/>
      <dgm:spPr/>
      <dgm:t>
        <a:bodyPr/>
        <a:lstStyle/>
        <a:p>
          <a:endParaRPr lang="sv-SE"/>
        </a:p>
      </dgm:t>
    </dgm:pt>
    <dgm:pt modelId="{BA922905-D77A-459C-B4CB-E57A9A865B4B}" type="pres">
      <dgm:prSet presAssocID="{ACA451BF-228D-48D6-A08B-A6239A9789B6}" presName="hierChild5" presStyleCnt="0"/>
      <dgm:spPr/>
      <dgm:t>
        <a:bodyPr/>
        <a:lstStyle/>
        <a:p>
          <a:endParaRPr lang="sv-SE"/>
        </a:p>
      </dgm:t>
    </dgm:pt>
    <dgm:pt modelId="{17D203A3-5CC7-4EEE-8D56-A799275D2B7F}" type="pres">
      <dgm:prSet presAssocID="{52B0A391-4C17-49A0-BA41-3CEC40A1DA04}" presName="hierChild5" presStyleCnt="0"/>
      <dgm:spPr/>
      <dgm:t>
        <a:bodyPr/>
        <a:lstStyle/>
        <a:p>
          <a:endParaRPr lang="sv-SE"/>
        </a:p>
      </dgm:t>
    </dgm:pt>
    <dgm:pt modelId="{8653E518-CD4A-46B9-A693-049614DD0B21}" type="pres">
      <dgm:prSet presAssocID="{2444AE40-6E94-44EA-B250-EDA616560F4A}" presName="Name37" presStyleLbl="parChTrans1D3" presStyleIdx="10" presStyleCnt="13"/>
      <dgm:spPr/>
      <dgm:t>
        <a:bodyPr/>
        <a:lstStyle/>
        <a:p>
          <a:endParaRPr lang="sv-SE"/>
        </a:p>
      </dgm:t>
    </dgm:pt>
    <dgm:pt modelId="{10BC5C06-D7AA-46D2-8145-AB78A10090C6}" type="pres">
      <dgm:prSet presAssocID="{471DC318-9E20-4F9C-8337-084872805D75}" presName="hierRoot2" presStyleCnt="0">
        <dgm:presLayoutVars>
          <dgm:hierBranch val="init"/>
        </dgm:presLayoutVars>
      </dgm:prSet>
      <dgm:spPr/>
    </dgm:pt>
    <dgm:pt modelId="{876F9134-C5BD-4E7E-829E-9D4E735385CD}" type="pres">
      <dgm:prSet presAssocID="{471DC318-9E20-4F9C-8337-084872805D75}" presName="rootComposite" presStyleCnt="0"/>
      <dgm:spPr/>
    </dgm:pt>
    <dgm:pt modelId="{7FD81182-58CD-4D2B-9A3B-25B6BDA551E7}" type="pres">
      <dgm:prSet presAssocID="{471DC318-9E20-4F9C-8337-084872805D75}" presName="rootText" presStyleLbl="node3" presStyleIdx="10" presStyleCnt="13" custScaleX="152813" custScaleY="177306" custLinFactY="38095" custLinFactNeighborX="-5995" custLinFactNeighborY="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A4CF464F-F4C8-4D45-85D9-036604B39483}" type="pres">
      <dgm:prSet presAssocID="{471DC318-9E20-4F9C-8337-084872805D75}" presName="rootConnector" presStyleLbl="node3" presStyleIdx="10" presStyleCnt="13"/>
      <dgm:spPr/>
      <dgm:t>
        <a:bodyPr/>
        <a:lstStyle/>
        <a:p>
          <a:endParaRPr lang="sv-SE"/>
        </a:p>
      </dgm:t>
    </dgm:pt>
    <dgm:pt modelId="{C3318199-51D5-4150-80E4-D26A045F06C0}" type="pres">
      <dgm:prSet presAssocID="{471DC318-9E20-4F9C-8337-084872805D75}" presName="hierChild4" presStyleCnt="0"/>
      <dgm:spPr/>
    </dgm:pt>
    <dgm:pt modelId="{D028B609-3777-438E-8AFA-8CFF27FA5F0B}" type="pres">
      <dgm:prSet presAssocID="{604408D0-A077-4AD9-B727-FE46EED04CE0}" presName="Name37" presStyleLbl="parChTrans1D4" presStyleIdx="17" presStyleCnt="31"/>
      <dgm:spPr/>
      <dgm:t>
        <a:bodyPr/>
        <a:lstStyle/>
        <a:p>
          <a:endParaRPr lang="sv-SE"/>
        </a:p>
      </dgm:t>
    </dgm:pt>
    <dgm:pt modelId="{8D52BCCB-9C2D-4333-BF40-F56B08B22E33}" type="pres">
      <dgm:prSet presAssocID="{6BB0FA61-1AF3-4259-B909-0237E56323D5}" presName="hierRoot2" presStyleCnt="0">
        <dgm:presLayoutVars>
          <dgm:hierBranch val="init"/>
        </dgm:presLayoutVars>
      </dgm:prSet>
      <dgm:spPr/>
    </dgm:pt>
    <dgm:pt modelId="{3C01EC25-0FEB-4C50-9A29-270BD7E0CD5B}" type="pres">
      <dgm:prSet presAssocID="{6BB0FA61-1AF3-4259-B909-0237E56323D5}" presName="rootComposite" presStyleCnt="0"/>
      <dgm:spPr/>
    </dgm:pt>
    <dgm:pt modelId="{2B649AD4-422A-4433-9BAA-1E1C7F15B740}" type="pres">
      <dgm:prSet presAssocID="{6BB0FA61-1AF3-4259-B909-0237E56323D5}" presName="rootText" presStyleLbl="node4" presStyleIdx="17" presStyleCnt="31" custScaleX="139071" custScaleY="133224" custLinFactY="29001" custLinFactNeighborX="-19895" custLinFactNeighborY="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5F2320EB-5DB7-45EA-9C7E-40928F312009}" type="pres">
      <dgm:prSet presAssocID="{6BB0FA61-1AF3-4259-B909-0237E56323D5}" presName="rootConnector" presStyleLbl="node4" presStyleIdx="17" presStyleCnt="31"/>
      <dgm:spPr/>
      <dgm:t>
        <a:bodyPr/>
        <a:lstStyle/>
        <a:p>
          <a:endParaRPr lang="sv-SE"/>
        </a:p>
      </dgm:t>
    </dgm:pt>
    <dgm:pt modelId="{9C652BEE-D461-4635-A96A-D3190DB87E28}" type="pres">
      <dgm:prSet presAssocID="{6BB0FA61-1AF3-4259-B909-0237E56323D5}" presName="hierChild4" presStyleCnt="0"/>
      <dgm:spPr/>
    </dgm:pt>
    <dgm:pt modelId="{EC96EB9E-8A29-4545-A150-D7419B486E7F}" type="pres">
      <dgm:prSet presAssocID="{6BB0FA61-1AF3-4259-B909-0237E56323D5}" presName="hierChild5" presStyleCnt="0"/>
      <dgm:spPr/>
    </dgm:pt>
    <dgm:pt modelId="{83FE1CC1-E182-477E-B7C4-6C785ED38CC8}" type="pres">
      <dgm:prSet presAssocID="{C2531CDC-9A07-4CC7-8E61-E6FAD0D0D65F}" presName="Name37" presStyleLbl="parChTrans1D4" presStyleIdx="18" presStyleCnt="31"/>
      <dgm:spPr/>
      <dgm:t>
        <a:bodyPr/>
        <a:lstStyle/>
        <a:p>
          <a:endParaRPr lang="sv-SE"/>
        </a:p>
      </dgm:t>
    </dgm:pt>
    <dgm:pt modelId="{FDA31C88-701E-471F-A5ED-EE68451EA60A}" type="pres">
      <dgm:prSet presAssocID="{308EC3A9-3A8E-4463-AA5E-C45A689E247A}" presName="hierRoot2" presStyleCnt="0">
        <dgm:presLayoutVars>
          <dgm:hierBranch val="init"/>
        </dgm:presLayoutVars>
      </dgm:prSet>
      <dgm:spPr/>
    </dgm:pt>
    <dgm:pt modelId="{498C8A88-E2DF-4689-A9DD-F7AA88388DDA}" type="pres">
      <dgm:prSet presAssocID="{308EC3A9-3A8E-4463-AA5E-C45A689E247A}" presName="rootComposite" presStyleCnt="0"/>
      <dgm:spPr/>
    </dgm:pt>
    <dgm:pt modelId="{47967BE5-7814-4669-89F9-44B1501DE4AA}" type="pres">
      <dgm:prSet presAssocID="{308EC3A9-3A8E-4463-AA5E-C45A689E247A}" presName="rootText" presStyleLbl="node4" presStyleIdx="18" presStyleCnt="31" custScaleX="139071" custScaleY="133224" custLinFactY="8808" custLinFactNeighborX="-18796" custLinFactNeighborY="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32CCE644-0CDD-46ED-BF85-A8B9995E5EC4}" type="pres">
      <dgm:prSet presAssocID="{308EC3A9-3A8E-4463-AA5E-C45A689E247A}" presName="rootConnector" presStyleLbl="node4" presStyleIdx="18" presStyleCnt="31"/>
      <dgm:spPr/>
      <dgm:t>
        <a:bodyPr/>
        <a:lstStyle/>
        <a:p>
          <a:endParaRPr lang="sv-SE"/>
        </a:p>
      </dgm:t>
    </dgm:pt>
    <dgm:pt modelId="{C3B0A4D9-0C99-4A50-9205-DFB210AC8BE4}" type="pres">
      <dgm:prSet presAssocID="{308EC3A9-3A8E-4463-AA5E-C45A689E247A}" presName="hierChild4" presStyleCnt="0"/>
      <dgm:spPr/>
    </dgm:pt>
    <dgm:pt modelId="{5483EDDD-00FF-4434-9A2D-7DDBA1357B18}" type="pres">
      <dgm:prSet presAssocID="{308EC3A9-3A8E-4463-AA5E-C45A689E247A}" presName="hierChild5" presStyleCnt="0"/>
      <dgm:spPr/>
    </dgm:pt>
    <dgm:pt modelId="{49AB18CA-CEF4-4B42-B250-94B696E4263B}" type="pres">
      <dgm:prSet presAssocID="{EFBFD220-59D7-4F70-801E-2225C2606E03}" presName="Name37" presStyleLbl="parChTrans1D4" presStyleIdx="19" presStyleCnt="31"/>
      <dgm:spPr/>
      <dgm:t>
        <a:bodyPr/>
        <a:lstStyle/>
        <a:p>
          <a:endParaRPr lang="sv-SE"/>
        </a:p>
      </dgm:t>
    </dgm:pt>
    <dgm:pt modelId="{8FC4C7D3-57D2-45FE-A588-07992692E5E9}" type="pres">
      <dgm:prSet presAssocID="{642B76CB-6867-4F05-8975-E9AF64F7F2B6}" presName="hierRoot2" presStyleCnt="0">
        <dgm:presLayoutVars>
          <dgm:hierBranch val="init"/>
        </dgm:presLayoutVars>
      </dgm:prSet>
      <dgm:spPr/>
    </dgm:pt>
    <dgm:pt modelId="{646FB30F-ED6F-4609-A10E-1C57EFFABCDB}" type="pres">
      <dgm:prSet presAssocID="{642B76CB-6867-4F05-8975-E9AF64F7F2B6}" presName="rootComposite" presStyleCnt="0"/>
      <dgm:spPr/>
    </dgm:pt>
    <dgm:pt modelId="{3EAB59D8-423E-4FB4-B973-344133C07D0A}" type="pres">
      <dgm:prSet presAssocID="{642B76CB-6867-4F05-8975-E9AF64F7F2B6}" presName="rootText" presStyleLbl="node4" presStyleIdx="19" presStyleCnt="31" custScaleX="139071" custScaleY="133224" custLinFactY="4817" custLinFactNeighborX="-18734" custLinFactNeighborY="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CFB9EDFC-4EA8-4154-8AD8-5550DB835F55}" type="pres">
      <dgm:prSet presAssocID="{642B76CB-6867-4F05-8975-E9AF64F7F2B6}" presName="rootConnector" presStyleLbl="node4" presStyleIdx="19" presStyleCnt="31"/>
      <dgm:spPr/>
      <dgm:t>
        <a:bodyPr/>
        <a:lstStyle/>
        <a:p>
          <a:endParaRPr lang="sv-SE"/>
        </a:p>
      </dgm:t>
    </dgm:pt>
    <dgm:pt modelId="{97FBE8CF-A32E-46AB-A024-F462F29B3857}" type="pres">
      <dgm:prSet presAssocID="{642B76CB-6867-4F05-8975-E9AF64F7F2B6}" presName="hierChild4" presStyleCnt="0"/>
      <dgm:spPr/>
    </dgm:pt>
    <dgm:pt modelId="{D0E87568-25D1-4446-9351-C51E28A1D393}" type="pres">
      <dgm:prSet presAssocID="{642B76CB-6867-4F05-8975-E9AF64F7F2B6}" presName="hierChild5" presStyleCnt="0"/>
      <dgm:spPr/>
    </dgm:pt>
    <dgm:pt modelId="{29B9725E-A724-4319-A210-141B63B2390E}" type="pres">
      <dgm:prSet presAssocID="{85D83799-C5F2-42D2-B56A-D1174A9E7AD8}" presName="Name37" presStyleLbl="parChTrans1D4" presStyleIdx="20" presStyleCnt="31"/>
      <dgm:spPr/>
      <dgm:t>
        <a:bodyPr/>
        <a:lstStyle/>
        <a:p>
          <a:endParaRPr lang="sv-SE"/>
        </a:p>
      </dgm:t>
    </dgm:pt>
    <dgm:pt modelId="{9B61C6B2-21F5-444F-B91C-AD57135EFB57}" type="pres">
      <dgm:prSet presAssocID="{0727DCA1-57B6-4D4A-99EE-0F0ED7C7765B}" presName="hierRoot2" presStyleCnt="0">
        <dgm:presLayoutVars>
          <dgm:hierBranch val="init"/>
        </dgm:presLayoutVars>
      </dgm:prSet>
      <dgm:spPr/>
    </dgm:pt>
    <dgm:pt modelId="{C79E8C52-0AFA-4E1C-97CE-E8B8A40944BA}" type="pres">
      <dgm:prSet presAssocID="{0727DCA1-57B6-4D4A-99EE-0F0ED7C7765B}" presName="rootComposite" presStyleCnt="0"/>
      <dgm:spPr/>
    </dgm:pt>
    <dgm:pt modelId="{D06EBD71-107F-4496-955A-57F0B64F9C22}" type="pres">
      <dgm:prSet presAssocID="{0727DCA1-57B6-4D4A-99EE-0F0ED7C7765B}" presName="rootText" presStyleLbl="node4" presStyleIdx="20" presStyleCnt="31" custScaleX="139071" custScaleY="133224" custLinFactNeighborX="-17833" custLinFactNeighborY="96705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A6B7951A-8A72-4D03-8C75-8BFE42C7E026}" type="pres">
      <dgm:prSet presAssocID="{0727DCA1-57B6-4D4A-99EE-0F0ED7C7765B}" presName="rootConnector" presStyleLbl="node4" presStyleIdx="20" presStyleCnt="31"/>
      <dgm:spPr/>
      <dgm:t>
        <a:bodyPr/>
        <a:lstStyle/>
        <a:p>
          <a:endParaRPr lang="sv-SE"/>
        </a:p>
      </dgm:t>
    </dgm:pt>
    <dgm:pt modelId="{2B693A74-A4A2-4FB4-8129-C6DEE4238255}" type="pres">
      <dgm:prSet presAssocID="{0727DCA1-57B6-4D4A-99EE-0F0ED7C7765B}" presName="hierChild4" presStyleCnt="0"/>
      <dgm:spPr/>
    </dgm:pt>
    <dgm:pt modelId="{F193E56E-889F-4F5E-998B-38DA5701830A}" type="pres">
      <dgm:prSet presAssocID="{0727DCA1-57B6-4D4A-99EE-0F0ED7C7765B}" presName="hierChild5" presStyleCnt="0"/>
      <dgm:spPr/>
    </dgm:pt>
    <dgm:pt modelId="{90025E42-38AA-403A-A5D8-56B7CE2F16E0}" type="pres">
      <dgm:prSet presAssocID="{471DC318-9E20-4F9C-8337-084872805D75}" presName="hierChild5" presStyleCnt="0"/>
      <dgm:spPr/>
    </dgm:pt>
    <dgm:pt modelId="{858D8D1E-7C9F-4E20-AE81-AB9066642B68}" type="pres">
      <dgm:prSet presAssocID="{54246F9C-360E-4468-8E94-9F86BAD8DFAA}" presName="Name37" presStyleLbl="parChTrans1D3" presStyleIdx="11" presStyleCnt="13"/>
      <dgm:spPr/>
      <dgm:t>
        <a:bodyPr/>
        <a:lstStyle/>
        <a:p>
          <a:endParaRPr lang="sv-SE"/>
        </a:p>
      </dgm:t>
    </dgm:pt>
    <dgm:pt modelId="{2BEA78CC-8679-4D3F-94EA-B2D83E4F6257}" type="pres">
      <dgm:prSet presAssocID="{FA9B178E-B0D3-47B3-A181-6A1994B714B2}" presName="hierRoot2" presStyleCnt="0">
        <dgm:presLayoutVars>
          <dgm:hierBranch val="init"/>
        </dgm:presLayoutVars>
      </dgm:prSet>
      <dgm:spPr/>
    </dgm:pt>
    <dgm:pt modelId="{137FABEB-8205-4FDD-983F-A43AE764A421}" type="pres">
      <dgm:prSet presAssocID="{FA9B178E-B0D3-47B3-A181-6A1994B714B2}" presName="rootComposite" presStyleCnt="0"/>
      <dgm:spPr/>
    </dgm:pt>
    <dgm:pt modelId="{A79D6728-6AB4-41C1-A436-7F928DF2A8F2}" type="pres">
      <dgm:prSet presAssocID="{FA9B178E-B0D3-47B3-A181-6A1994B714B2}" presName="rootText" presStyleLbl="node3" presStyleIdx="11" presStyleCnt="13" custScaleX="157752" custScaleY="181536" custLinFactY="37972" custLinFactNeighborX="-16506" custLinFactNeighborY="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3E5F2810-6A2B-48B4-B989-C08D1EDA823F}" type="pres">
      <dgm:prSet presAssocID="{FA9B178E-B0D3-47B3-A181-6A1994B714B2}" presName="rootConnector" presStyleLbl="node3" presStyleIdx="11" presStyleCnt="13"/>
      <dgm:spPr/>
      <dgm:t>
        <a:bodyPr/>
        <a:lstStyle/>
        <a:p>
          <a:endParaRPr lang="sv-SE"/>
        </a:p>
      </dgm:t>
    </dgm:pt>
    <dgm:pt modelId="{9A3C3A43-CF0C-4A98-9CA2-9207F432329A}" type="pres">
      <dgm:prSet presAssocID="{FA9B178E-B0D3-47B3-A181-6A1994B714B2}" presName="hierChild4" presStyleCnt="0"/>
      <dgm:spPr/>
    </dgm:pt>
    <dgm:pt modelId="{1843E7EB-787B-4E5F-A4F1-E37911359C94}" type="pres">
      <dgm:prSet presAssocID="{A260CC25-C6DA-4E9C-97EA-A67973C2FEEF}" presName="Name37" presStyleLbl="parChTrans1D4" presStyleIdx="21" presStyleCnt="31"/>
      <dgm:spPr/>
      <dgm:t>
        <a:bodyPr/>
        <a:lstStyle/>
        <a:p>
          <a:endParaRPr lang="sv-SE"/>
        </a:p>
      </dgm:t>
    </dgm:pt>
    <dgm:pt modelId="{8F081006-087C-40B7-B3C7-0A383FBA0897}" type="pres">
      <dgm:prSet presAssocID="{99B93C7D-08A0-46EC-8C70-86C47E64A2F7}" presName="hierRoot2" presStyleCnt="0">
        <dgm:presLayoutVars>
          <dgm:hierBranch val="init"/>
        </dgm:presLayoutVars>
      </dgm:prSet>
      <dgm:spPr/>
    </dgm:pt>
    <dgm:pt modelId="{4528A225-16D5-45A5-8268-D3341BD16CDC}" type="pres">
      <dgm:prSet presAssocID="{99B93C7D-08A0-46EC-8C70-86C47E64A2F7}" presName="rootComposite" presStyleCnt="0"/>
      <dgm:spPr/>
    </dgm:pt>
    <dgm:pt modelId="{BED14FC5-5971-4F81-961C-0DC988FC281E}" type="pres">
      <dgm:prSet presAssocID="{99B93C7D-08A0-46EC-8C70-86C47E64A2F7}" presName="rootText" presStyleLbl="node4" presStyleIdx="21" presStyleCnt="31" custScaleX="120660" custScaleY="136025" custLinFactY="18331" custLinFactNeighborX="-32570" custLinFactNeighborY="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D887D670-4314-46DD-B2B2-5277607235F4}" type="pres">
      <dgm:prSet presAssocID="{99B93C7D-08A0-46EC-8C70-86C47E64A2F7}" presName="rootConnector" presStyleLbl="node4" presStyleIdx="21" presStyleCnt="31"/>
      <dgm:spPr/>
      <dgm:t>
        <a:bodyPr/>
        <a:lstStyle/>
        <a:p>
          <a:endParaRPr lang="sv-SE"/>
        </a:p>
      </dgm:t>
    </dgm:pt>
    <dgm:pt modelId="{2C92FDDA-B592-4CA4-96B0-5CFE45065D82}" type="pres">
      <dgm:prSet presAssocID="{99B93C7D-08A0-46EC-8C70-86C47E64A2F7}" presName="hierChild4" presStyleCnt="0"/>
      <dgm:spPr/>
    </dgm:pt>
    <dgm:pt modelId="{562F4EA0-145D-49B5-8ABE-18E00EDC96BB}" type="pres">
      <dgm:prSet presAssocID="{99B93C7D-08A0-46EC-8C70-86C47E64A2F7}" presName="hierChild5" presStyleCnt="0"/>
      <dgm:spPr/>
    </dgm:pt>
    <dgm:pt modelId="{96A86459-B9F9-4D52-AC77-F3A36197D1A7}" type="pres">
      <dgm:prSet presAssocID="{35BE84D5-3C16-4745-8B6E-1807E997317A}" presName="Name37" presStyleLbl="parChTrans1D4" presStyleIdx="22" presStyleCnt="31"/>
      <dgm:spPr/>
      <dgm:t>
        <a:bodyPr/>
        <a:lstStyle/>
        <a:p>
          <a:endParaRPr lang="sv-SE"/>
        </a:p>
      </dgm:t>
    </dgm:pt>
    <dgm:pt modelId="{8D99B2B5-846E-4016-8995-59B704A3A7E4}" type="pres">
      <dgm:prSet presAssocID="{EC4AE502-9E59-40BB-813B-988CE646C709}" presName="hierRoot2" presStyleCnt="0">
        <dgm:presLayoutVars>
          <dgm:hierBranch val="init"/>
        </dgm:presLayoutVars>
      </dgm:prSet>
      <dgm:spPr/>
    </dgm:pt>
    <dgm:pt modelId="{048357E1-27C4-4990-8D39-3D3E949D55FA}" type="pres">
      <dgm:prSet presAssocID="{EC4AE502-9E59-40BB-813B-988CE646C709}" presName="rootComposite" presStyleCnt="0"/>
      <dgm:spPr/>
    </dgm:pt>
    <dgm:pt modelId="{D36E05AA-A32B-47E4-9F92-CA961794EE41}" type="pres">
      <dgm:prSet presAssocID="{EC4AE502-9E59-40BB-813B-988CE646C709}" presName="rootText" presStyleLbl="node4" presStyleIdx="22" presStyleCnt="31" custScaleX="115260" custScaleY="156091" custLinFactY="252" custLinFactNeighborX="-28764" custLinFactNeighborY="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A4F35A65-F21E-406F-9B65-6FF9A3E7262E}" type="pres">
      <dgm:prSet presAssocID="{EC4AE502-9E59-40BB-813B-988CE646C709}" presName="rootConnector" presStyleLbl="node4" presStyleIdx="22" presStyleCnt="31"/>
      <dgm:spPr/>
      <dgm:t>
        <a:bodyPr/>
        <a:lstStyle/>
        <a:p>
          <a:endParaRPr lang="sv-SE"/>
        </a:p>
      </dgm:t>
    </dgm:pt>
    <dgm:pt modelId="{D623D235-7973-4EEA-9C11-B7F57011EC14}" type="pres">
      <dgm:prSet presAssocID="{EC4AE502-9E59-40BB-813B-988CE646C709}" presName="hierChild4" presStyleCnt="0"/>
      <dgm:spPr/>
    </dgm:pt>
    <dgm:pt modelId="{A1F47DCB-0B57-4DD5-94D2-8BEC079E81CA}" type="pres">
      <dgm:prSet presAssocID="{EC4AE502-9E59-40BB-813B-988CE646C709}" presName="hierChild5" presStyleCnt="0"/>
      <dgm:spPr/>
    </dgm:pt>
    <dgm:pt modelId="{57B554B6-AA81-4E04-8069-8B57C420BB9F}" type="pres">
      <dgm:prSet presAssocID="{013D707C-15DB-42EF-836C-76BE67692CBA}" presName="Name37" presStyleLbl="parChTrans1D4" presStyleIdx="23" presStyleCnt="31"/>
      <dgm:spPr/>
      <dgm:t>
        <a:bodyPr/>
        <a:lstStyle/>
        <a:p>
          <a:endParaRPr lang="sv-SE"/>
        </a:p>
      </dgm:t>
    </dgm:pt>
    <dgm:pt modelId="{CF05C9FA-4EA8-4FF6-8E58-05F1B86A0A17}" type="pres">
      <dgm:prSet presAssocID="{7DFB5117-7260-4DE9-B664-22A0F818ACE9}" presName="hierRoot2" presStyleCnt="0">
        <dgm:presLayoutVars>
          <dgm:hierBranch val="init"/>
        </dgm:presLayoutVars>
      </dgm:prSet>
      <dgm:spPr/>
    </dgm:pt>
    <dgm:pt modelId="{DCCAF6D0-C628-48C4-92E2-FAC4B1C22D9D}" type="pres">
      <dgm:prSet presAssocID="{7DFB5117-7260-4DE9-B664-22A0F818ACE9}" presName="rootComposite" presStyleCnt="0"/>
      <dgm:spPr/>
    </dgm:pt>
    <dgm:pt modelId="{E7322B49-A754-448B-8993-402539CE5476}" type="pres">
      <dgm:prSet presAssocID="{7DFB5117-7260-4DE9-B664-22A0F818ACE9}" presName="rootText" presStyleLbl="node4" presStyleIdx="23" presStyleCnt="31" custScaleX="115260" custScaleY="156091" custLinFactNeighborX="-28095" custLinFactNeighborY="83644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A6598444-4813-41C6-A21E-6876D2973AD5}" type="pres">
      <dgm:prSet presAssocID="{7DFB5117-7260-4DE9-B664-22A0F818ACE9}" presName="rootConnector" presStyleLbl="node4" presStyleIdx="23" presStyleCnt="31"/>
      <dgm:spPr/>
      <dgm:t>
        <a:bodyPr/>
        <a:lstStyle/>
        <a:p>
          <a:endParaRPr lang="sv-SE"/>
        </a:p>
      </dgm:t>
    </dgm:pt>
    <dgm:pt modelId="{E61E0234-52BE-466E-A7E8-46E8240713E3}" type="pres">
      <dgm:prSet presAssocID="{7DFB5117-7260-4DE9-B664-22A0F818ACE9}" presName="hierChild4" presStyleCnt="0"/>
      <dgm:spPr/>
    </dgm:pt>
    <dgm:pt modelId="{3BB436C0-BE99-462E-842A-407769815AEA}" type="pres">
      <dgm:prSet presAssocID="{7DFB5117-7260-4DE9-B664-22A0F818ACE9}" presName="hierChild5" presStyleCnt="0"/>
      <dgm:spPr/>
    </dgm:pt>
    <dgm:pt modelId="{09BDA7B1-B66B-4DBC-8161-3172F55A1764}" type="pres">
      <dgm:prSet presAssocID="{FEAD8102-F77D-4079-8989-DF480B3FEB95}" presName="Name37" presStyleLbl="parChTrans1D4" presStyleIdx="24" presStyleCnt="31"/>
      <dgm:spPr/>
      <dgm:t>
        <a:bodyPr/>
        <a:lstStyle/>
        <a:p>
          <a:endParaRPr lang="sv-SE"/>
        </a:p>
      </dgm:t>
    </dgm:pt>
    <dgm:pt modelId="{9671F8C7-DD26-4F22-991C-531310860BB5}" type="pres">
      <dgm:prSet presAssocID="{08BA73BA-FCBA-4947-A9A9-C4CD9F16745F}" presName="hierRoot2" presStyleCnt="0">
        <dgm:presLayoutVars>
          <dgm:hierBranch val="init"/>
        </dgm:presLayoutVars>
      </dgm:prSet>
      <dgm:spPr/>
    </dgm:pt>
    <dgm:pt modelId="{8B24CB8D-2822-4690-A19A-81A55522929F}" type="pres">
      <dgm:prSet presAssocID="{08BA73BA-FCBA-4947-A9A9-C4CD9F16745F}" presName="rootComposite" presStyleCnt="0"/>
      <dgm:spPr/>
    </dgm:pt>
    <dgm:pt modelId="{FF5F9A9F-BEB0-4739-B6ED-AD0C5BF61445}" type="pres">
      <dgm:prSet presAssocID="{08BA73BA-FCBA-4947-A9A9-C4CD9F16745F}" presName="rootText" presStyleLbl="node4" presStyleIdx="24" presStyleCnt="31" custScaleX="115260" custScaleY="156091" custLinFactNeighborX="-26729" custLinFactNeighborY="7143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3667790C-D1C4-42C1-B05D-384ABB4FDFA9}" type="pres">
      <dgm:prSet presAssocID="{08BA73BA-FCBA-4947-A9A9-C4CD9F16745F}" presName="rootConnector" presStyleLbl="node4" presStyleIdx="24" presStyleCnt="31"/>
      <dgm:spPr/>
      <dgm:t>
        <a:bodyPr/>
        <a:lstStyle/>
        <a:p>
          <a:endParaRPr lang="sv-SE"/>
        </a:p>
      </dgm:t>
    </dgm:pt>
    <dgm:pt modelId="{BDDF61C6-A0C4-4070-A052-E0FC738EC3B4}" type="pres">
      <dgm:prSet presAssocID="{08BA73BA-FCBA-4947-A9A9-C4CD9F16745F}" presName="hierChild4" presStyleCnt="0"/>
      <dgm:spPr/>
    </dgm:pt>
    <dgm:pt modelId="{C5042348-5DA6-4361-A848-0B45C1D92A74}" type="pres">
      <dgm:prSet presAssocID="{08BA73BA-FCBA-4947-A9A9-C4CD9F16745F}" presName="hierChild5" presStyleCnt="0"/>
      <dgm:spPr/>
    </dgm:pt>
    <dgm:pt modelId="{54DD51D2-EE4B-4755-B44A-F7FDF7E9133B}" type="pres">
      <dgm:prSet presAssocID="{FA9B178E-B0D3-47B3-A181-6A1994B714B2}" presName="hierChild5" presStyleCnt="0"/>
      <dgm:spPr/>
    </dgm:pt>
    <dgm:pt modelId="{B79EE0B6-2262-4B27-8A46-41C01EAF8DFB}" type="pres">
      <dgm:prSet presAssocID="{D03E5287-E0CF-457F-8B0D-51919BFB7A35}" presName="Name37" presStyleLbl="parChTrans1D3" presStyleIdx="12" presStyleCnt="13"/>
      <dgm:spPr/>
      <dgm:t>
        <a:bodyPr/>
        <a:lstStyle/>
        <a:p>
          <a:endParaRPr lang="sv-SE"/>
        </a:p>
      </dgm:t>
    </dgm:pt>
    <dgm:pt modelId="{39455F4A-2678-4497-9A65-A21CFDCD7BFA}" type="pres">
      <dgm:prSet presAssocID="{B28CF8AD-78A3-414F-99C7-B3FE14C184BF}" presName="hierRoot2" presStyleCnt="0">
        <dgm:presLayoutVars>
          <dgm:hierBranch val="r"/>
        </dgm:presLayoutVars>
      </dgm:prSet>
      <dgm:spPr/>
      <dgm:t>
        <a:bodyPr/>
        <a:lstStyle/>
        <a:p>
          <a:endParaRPr lang="sv-SE"/>
        </a:p>
      </dgm:t>
    </dgm:pt>
    <dgm:pt modelId="{A1484E4C-DBB3-4668-B312-771B2B46C00F}" type="pres">
      <dgm:prSet presAssocID="{B28CF8AD-78A3-414F-99C7-B3FE14C184BF}" presName="rootComposite" presStyleCnt="0"/>
      <dgm:spPr/>
      <dgm:t>
        <a:bodyPr/>
        <a:lstStyle/>
        <a:p>
          <a:endParaRPr lang="sv-SE"/>
        </a:p>
      </dgm:t>
    </dgm:pt>
    <dgm:pt modelId="{F76942E5-74E2-458C-B913-EB0F64C59EFE}" type="pres">
      <dgm:prSet presAssocID="{B28CF8AD-78A3-414F-99C7-B3FE14C184BF}" presName="rootText" presStyleLbl="node3" presStyleIdx="12" presStyleCnt="13" custScaleX="175275" custScaleY="177106" custLinFactY="33834" custLinFactNeighborX="-20903" custLinFactNeighborY="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FFF19B64-F500-4E2F-BFA7-AC444D926F1E}" type="pres">
      <dgm:prSet presAssocID="{B28CF8AD-78A3-414F-99C7-B3FE14C184BF}" presName="rootConnector" presStyleLbl="node3" presStyleIdx="12" presStyleCnt="13"/>
      <dgm:spPr/>
      <dgm:t>
        <a:bodyPr/>
        <a:lstStyle/>
        <a:p>
          <a:endParaRPr lang="sv-SE"/>
        </a:p>
      </dgm:t>
    </dgm:pt>
    <dgm:pt modelId="{12AAA43F-B64A-42B2-9FCC-AC2D9BC684F2}" type="pres">
      <dgm:prSet presAssocID="{B28CF8AD-78A3-414F-99C7-B3FE14C184BF}" presName="hierChild4" presStyleCnt="0"/>
      <dgm:spPr/>
      <dgm:t>
        <a:bodyPr/>
        <a:lstStyle/>
        <a:p>
          <a:endParaRPr lang="sv-SE"/>
        </a:p>
      </dgm:t>
    </dgm:pt>
    <dgm:pt modelId="{6ECB2471-FEAB-43E7-B92F-EA0F3FCEEA7D}" type="pres">
      <dgm:prSet presAssocID="{CBA080D2-1F94-43EC-9CD3-9CBA17D81DD6}" presName="Name50" presStyleLbl="parChTrans1D4" presStyleIdx="25" presStyleCnt="31"/>
      <dgm:spPr/>
      <dgm:t>
        <a:bodyPr/>
        <a:lstStyle/>
        <a:p>
          <a:endParaRPr lang="sv-SE"/>
        </a:p>
      </dgm:t>
    </dgm:pt>
    <dgm:pt modelId="{568C1871-91D7-4600-B0B0-956451887942}" type="pres">
      <dgm:prSet presAssocID="{B0D8CA58-7A7C-4D56-9955-D304562E9CA6}" presName="hierRoot2" presStyleCnt="0">
        <dgm:presLayoutVars>
          <dgm:hierBranch val="r"/>
        </dgm:presLayoutVars>
      </dgm:prSet>
      <dgm:spPr/>
      <dgm:t>
        <a:bodyPr/>
        <a:lstStyle/>
        <a:p>
          <a:endParaRPr lang="sv-SE"/>
        </a:p>
      </dgm:t>
    </dgm:pt>
    <dgm:pt modelId="{6A55B176-7D83-46BE-B587-8B886F4C06F7}" type="pres">
      <dgm:prSet presAssocID="{B0D8CA58-7A7C-4D56-9955-D304562E9CA6}" presName="rootComposite" presStyleCnt="0"/>
      <dgm:spPr/>
      <dgm:t>
        <a:bodyPr/>
        <a:lstStyle/>
        <a:p>
          <a:endParaRPr lang="sv-SE"/>
        </a:p>
      </dgm:t>
    </dgm:pt>
    <dgm:pt modelId="{8E3B8A67-2DB1-4235-801D-D681D747621F}" type="pres">
      <dgm:prSet presAssocID="{B0D8CA58-7A7C-4D56-9955-D304562E9CA6}" presName="rootText" presStyleLbl="node4" presStyleIdx="25" presStyleCnt="31" custScaleX="139848" custScaleY="149409" custLinFactY="10138" custLinFactNeighborX="-38331" custLinFactNeighborY="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AD3D7D49-22C7-4024-BB19-E03D6DA13BDB}" type="pres">
      <dgm:prSet presAssocID="{B0D8CA58-7A7C-4D56-9955-D304562E9CA6}" presName="rootConnector" presStyleLbl="node4" presStyleIdx="25" presStyleCnt="31"/>
      <dgm:spPr/>
      <dgm:t>
        <a:bodyPr/>
        <a:lstStyle/>
        <a:p>
          <a:endParaRPr lang="sv-SE"/>
        </a:p>
      </dgm:t>
    </dgm:pt>
    <dgm:pt modelId="{B50CB298-39E8-4E6A-ABDE-845ED2770926}" type="pres">
      <dgm:prSet presAssocID="{B0D8CA58-7A7C-4D56-9955-D304562E9CA6}" presName="hierChild4" presStyleCnt="0"/>
      <dgm:spPr/>
      <dgm:t>
        <a:bodyPr/>
        <a:lstStyle/>
        <a:p>
          <a:endParaRPr lang="sv-SE"/>
        </a:p>
      </dgm:t>
    </dgm:pt>
    <dgm:pt modelId="{6B84A6B1-2B0D-418A-B8A0-B8661BF43F3A}" type="pres">
      <dgm:prSet presAssocID="{B0D8CA58-7A7C-4D56-9955-D304562E9CA6}" presName="hierChild5" presStyleCnt="0"/>
      <dgm:spPr/>
      <dgm:t>
        <a:bodyPr/>
        <a:lstStyle/>
        <a:p>
          <a:endParaRPr lang="sv-SE"/>
        </a:p>
      </dgm:t>
    </dgm:pt>
    <dgm:pt modelId="{FB671AE8-58E3-4C54-BFAB-37B904619A79}" type="pres">
      <dgm:prSet presAssocID="{9728BF6F-2359-4DFC-B5DF-A5552C91D603}" presName="Name50" presStyleLbl="parChTrans1D4" presStyleIdx="26" presStyleCnt="31"/>
      <dgm:spPr/>
      <dgm:t>
        <a:bodyPr/>
        <a:lstStyle/>
        <a:p>
          <a:endParaRPr lang="sv-SE"/>
        </a:p>
      </dgm:t>
    </dgm:pt>
    <dgm:pt modelId="{F1FF65CA-60EF-4A7E-81B0-C1E3F612DA2F}" type="pres">
      <dgm:prSet presAssocID="{451F7A48-1A97-4EA2-8590-E4A3AF24FD04}" presName="hierRoot2" presStyleCnt="0">
        <dgm:presLayoutVars>
          <dgm:hierBranch val="init"/>
        </dgm:presLayoutVars>
      </dgm:prSet>
      <dgm:spPr/>
      <dgm:t>
        <a:bodyPr/>
        <a:lstStyle/>
        <a:p>
          <a:endParaRPr lang="sv-SE"/>
        </a:p>
      </dgm:t>
    </dgm:pt>
    <dgm:pt modelId="{2AA65979-BAEA-4F1A-B957-7ECD839F57B9}" type="pres">
      <dgm:prSet presAssocID="{451F7A48-1A97-4EA2-8590-E4A3AF24FD04}" presName="rootComposite" presStyleCnt="0"/>
      <dgm:spPr/>
      <dgm:t>
        <a:bodyPr/>
        <a:lstStyle/>
        <a:p>
          <a:endParaRPr lang="sv-SE"/>
        </a:p>
      </dgm:t>
    </dgm:pt>
    <dgm:pt modelId="{30B5DEBE-422B-4581-929C-107B7AC67063}" type="pres">
      <dgm:prSet presAssocID="{451F7A48-1A97-4EA2-8590-E4A3AF24FD04}" presName="rootText" presStyleLbl="node4" presStyleIdx="26" presStyleCnt="31" custScaleX="130087" custScaleY="149409" custLinFactNeighborX="-34050" custLinFactNeighborY="72665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05C818AC-EC18-4269-B0E8-5B220D66CF57}" type="pres">
      <dgm:prSet presAssocID="{451F7A48-1A97-4EA2-8590-E4A3AF24FD04}" presName="rootConnector" presStyleLbl="node4" presStyleIdx="26" presStyleCnt="31"/>
      <dgm:spPr/>
      <dgm:t>
        <a:bodyPr/>
        <a:lstStyle/>
        <a:p>
          <a:endParaRPr lang="sv-SE"/>
        </a:p>
      </dgm:t>
    </dgm:pt>
    <dgm:pt modelId="{484445CB-4EDA-40E0-9833-E7647916555A}" type="pres">
      <dgm:prSet presAssocID="{451F7A48-1A97-4EA2-8590-E4A3AF24FD04}" presName="hierChild4" presStyleCnt="0"/>
      <dgm:spPr/>
      <dgm:t>
        <a:bodyPr/>
        <a:lstStyle/>
        <a:p>
          <a:endParaRPr lang="sv-SE"/>
        </a:p>
      </dgm:t>
    </dgm:pt>
    <dgm:pt modelId="{232B2605-43BC-41A3-A678-F382EDE18090}" type="pres">
      <dgm:prSet presAssocID="{451F7A48-1A97-4EA2-8590-E4A3AF24FD04}" presName="hierChild5" presStyleCnt="0"/>
      <dgm:spPr/>
      <dgm:t>
        <a:bodyPr/>
        <a:lstStyle/>
        <a:p>
          <a:endParaRPr lang="sv-SE"/>
        </a:p>
      </dgm:t>
    </dgm:pt>
    <dgm:pt modelId="{5AAD9B7B-08B5-4352-A303-F068DBCA6F99}" type="pres">
      <dgm:prSet presAssocID="{BD560DFF-F0EB-4C02-A58C-97BA05215EE3}" presName="Name50" presStyleLbl="parChTrans1D4" presStyleIdx="27" presStyleCnt="31"/>
      <dgm:spPr/>
      <dgm:t>
        <a:bodyPr/>
        <a:lstStyle/>
        <a:p>
          <a:endParaRPr lang="sv-SE"/>
        </a:p>
      </dgm:t>
    </dgm:pt>
    <dgm:pt modelId="{5D2C43F8-9F84-4251-8D88-FBFABFB6130F}" type="pres">
      <dgm:prSet presAssocID="{7369153D-DF6D-45C1-9167-DC5194E82605}" presName="hierRoot2" presStyleCnt="0">
        <dgm:presLayoutVars>
          <dgm:hierBranch val="init"/>
        </dgm:presLayoutVars>
      </dgm:prSet>
      <dgm:spPr/>
      <dgm:t>
        <a:bodyPr/>
        <a:lstStyle/>
        <a:p>
          <a:endParaRPr lang="sv-SE"/>
        </a:p>
      </dgm:t>
    </dgm:pt>
    <dgm:pt modelId="{318D3FF0-467F-46A2-8F3A-3232AD89B4BD}" type="pres">
      <dgm:prSet presAssocID="{7369153D-DF6D-45C1-9167-DC5194E82605}" presName="rootComposite" presStyleCnt="0"/>
      <dgm:spPr/>
      <dgm:t>
        <a:bodyPr/>
        <a:lstStyle/>
        <a:p>
          <a:endParaRPr lang="sv-SE"/>
        </a:p>
      </dgm:t>
    </dgm:pt>
    <dgm:pt modelId="{D5A0A4B9-69C0-48FA-86C7-F85EAF5C39AF}" type="pres">
      <dgm:prSet presAssocID="{7369153D-DF6D-45C1-9167-DC5194E82605}" presName="rootText" presStyleLbl="node4" presStyleIdx="27" presStyleCnt="31" custScaleX="129881" custScaleY="140466" custLinFactNeighborX="-27733" custLinFactNeighborY="62875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273CC4DA-B736-4AC3-9D6C-60FDDD7F6F9E}" type="pres">
      <dgm:prSet presAssocID="{7369153D-DF6D-45C1-9167-DC5194E82605}" presName="rootConnector" presStyleLbl="node4" presStyleIdx="27" presStyleCnt="31"/>
      <dgm:spPr/>
      <dgm:t>
        <a:bodyPr/>
        <a:lstStyle/>
        <a:p>
          <a:endParaRPr lang="sv-SE"/>
        </a:p>
      </dgm:t>
    </dgm:pt>
    <dgm:pt modelId="{5EC71780-760E-487F-AB23-864BAC95557E}" type="pres">
      <dgm:prSet presAssocID="{7369153D-DF6D-45C1-9167-DC5194E82605}" presName="hierChild4" presStyleCnt="0"/>
      <dgm:spPr/>
      <dgm:t>
        <a:bodyPr/>
        <a:lstStyle/>
        <a:p>
          <a:endParaRPr lang="sv-SE"/>
        </a:p>
      </dgm:t>
    </dgm:pt>
    <dgm:pt modelId="{1F294F32-5206-4E22-AF1E-29F0F7BE8E6D}" type="pres">
      <dgm:prSet presAssocID="{CFB44C96-52FD-40CC-80B9-104CC432B38C}" presName="Name37" presStyleLbl="parChTrans1D4" presStyleIdx="28" presStyleCnt="31"/>
      <dgm:spPr/>
      <dgm:t>
        <a:bodyPr/>
        <a:lstStyle/>
        <a:p>
          <a:endParaRPr lang="sv-SE"/>
        </a:p>
      </dgm:t>
    </dgm:pt>
    <dgm:pt modelId="{B116EFF9-E24C-406C-AD24-47FA7A7030B9}" type="pres">
      <dgm:prSet presAssocID="{89AF2E2E-4F87-4BF0-99A0-EA039D90D21B}" presName="hierRoot2" presStyleCnt="0">
        <dgm:presLayoutVars>
          <dgm:hierBranch val="init"/>
        </dgm:presLayoutVars>
      </dgm:prSet>
      <dgm:spPr/>
      <dgm:t>
        <a:bodyPr/>
        <a:lstStyle/>
        <a:p>
          <a:endParaRPr lang="sv-SE"/>
        </a:p>
      </dgm:t>
    </dgm:pt>
    <dgm:pt modelId="{AFD82350-1003-4DC2-ABE1-2C55B565EBCC}" type="pres">
      <dgm:prSet presAssocID="{89AF2E2E-4F87-4BF0-99A0-EA039D90D21B}" presName="rootComposite" presStyleCnt="0"/>
      <dgm:spPr/>
      <dgm:t>
        <a:bodyPr/>
        <a:lstStyle/>
        <a:p>
          <a:endParaRPr lang="sv-SE"/>
        </a:p>
      </dgm:t>
    </dgm:pt>
    <dgm:pt modelId="{CEDC792C-7FC1-4AD6-97A4-E601A03AA68E}" type="pres">
      <dgm:prSet presAssocID="{89AF2E2E-4F87-4BF0-99A0-EA039D90D21B}" presName="rootText" presStyleLbl="node4" presStyleIdx="28" presStyleCnt="31" custScaleX="92653" custScaleY="149409" custLinFactNeighborX="-40254" custLinFactNeighborY="337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EFF1739D-70C6-416A-AEAE-24A5336AD05E}" type="pres">
      <dgm:prSet presAssocID="{89AF2E2E-4F87-4BF0-99A0-EA039D90D21B}" presName="rootConnector" presStyleLbl="node4" presStyleIdx="28" presStyleCnt="31"/>
      <dgm:spPr/>
      <dgm:t>
        <a:bodyPr/>
        <a:lstStyle/>
        <a:p>
          <a:endParaRPr lang="sv-SE"/>
        </a:p>
      </dgm:t>
    </dgm:pt>
    <dgm:pt modelId="{58C089A0-2B65-421F-ADB6-FFD2BCCCC8E2}" type="pres">
      <dgm:prSet presAssocID="{89AF2E2E-4F87-4BF0-99A0-EA039D90D21B}" presName="hierChild4" presStyleCnt="0"/>
      <dgm:spPr/>
      <dgm:t>
        <a:bodyPr/>
        <a:lstStyle/>
        <a:p>
          <a:endParaRPr lang="sv-SE"/>
        </a:p>
      </dgm:t>
    </dgm:pt>
    <dgm:pt modelId="{7387BA59-03CF-435E-96D9-9EAB642CF20A}" type="pres">
      <dgm:prSet presAssocID="{89AF2E2E-4F87-4BF0-99A0-EA039D90D21B}" presName="hierChild5" presStyleCnt="0"/>
      <dgm:spPr/>
      <dgm:t>
        <a:bodyPr/>
        <a:lstStyle/>
        <a:p>
          <a:endParaRPr lang="sv-SE"/>
        </a:p>
      </dgm:t>
    </dgm:pt>
    <dgm:pt modelId="{675B5156-C768-4ACC-950D-CF3F1D85C2D9}" type="pres">
      <dgm:prSet presAssocID="{814C74F8-48F7-4937-8664-C3BBA663AC77}" presName="Name37" presStyleLbl="parChTrans1D4" presStyleIdx="29" presStyleCnt="31"/>
      <dgm:spPr/>
      <dgm:t>
        <a:bodyPr/>
        <a:lstStyle/>
        <a:p>
          <a:endParaRPr lang="sv-SE"/>
        </a:p>
      </dgm:t>
    </dgm:pt>
    <dgm:pt modelId="{97BEDED2-70AE-4399-9266-828EB5F2727A}" type="pres">
      <dgm:prSet presAssocID="{9F8108B0-290F-4A71-A4CD-F8616F05D460}" presName="hierRoot2" presStyleCnt="0">
        <dgm:presLayoutVars>
          <dgm:hierBranch val="init"/>
        </dgm:presLayoutVars>
      </dgm:prSet>
      <dgm:spPr/>
      <dgm:t>
        <a:bodyPr/>
        <a:lstStyle/>
        <a:p>
          <a:endParaRPr lang="sv-SE"/>
        </a:p>
      </dgm:t>
    </dgm:pt>
    <dgm:pt modelId="{C05AE463-C923-43D3-BC3D-E3A4F7D19729}" type="pres">
      <dgm:prSet presAssocID="{9F8108B0-290F-4A71-A4CD-F8616F05D460}" presName="rootComposite" presStyleCnt="0"/>
      <dgm:spPr/>
      <dgm:t>
        <a:bodyPr/>
        <a:lstStyle/>
        <a:p>
          <a:endParaRPr lang="sv-SE"/>
        </a:p>
      </dgm:t>
    </dgm:pt>
    <dgm:pt modelId="{54ACBA3E-58D2-4228-9493-871D28D7E4B2}" type="pres">
      <dgm:prSet presAssocID="{9F8108B0-290F-4A71-A4CD-F8616F05D460}" presName="rootText" presStyleLbl="node4" presStyleIdx="29" presStyleCnt="31" custScaleX="92393" custScaleY="149409" custLinFactNeighborX="-38506" custLinFactNeighborY="9587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74F2E7EC-B9A3-4E05-A7A3-26F2AAD95A30}" type="pres">
      <dgm:prSet presAssocID="{9F8108B0-290F-4A71-A4CD-F8616F05D460}" presName="rootConnector" presStyleLbl="node4" presStyleIdx="29" presStyleCnt="31"/>
      <dgm:spPr/>
      <dgm:t>
        <a:bodyPr/>
        <a:lstStyle/>
        <a:p>
          <a:endParaRPr lang="sv-SE"/>
        </a:p>
      </dgm:t>
    </dgm:pt>
    <dgm:pt modelId="{6CB78EC1-9E65-47CA-8F17-9B7213B02282}" type="pres">
      <dgm:prSet presAssocID="{9F8108B0-290F-4A71-A4CD-F8616F05D460}" presName="hierChild4" presStyleCnt="0"/>
      <dgm:spPr/>
      <dgm:t>
        <a:bodyPr/>
        <a:lstStyle/>
        <a:p>
          <a:endParaRPr lang="sv-SE"/>
        </a:p>
      </dgm:t>
    </dgm:pt>
    <dgm:pt modelId="{1566DEDC-BE87-45CE-A34A-1150AF2EB854}" type="pres">
      <dgm:prSet presAssocID="{9F8108B0-290F-4A71-A4CD-F8616F05D460}" presName="hierChild5" presStyleCnt="0"/>
      <dgm:spPr/>
      <dgm:t>
        <a:bodyPr/>
        <a:lstStyle/>
        <a:p>
          <a:endParaRPr lang="sv-SE"/>
        </a:p>
      </dgm:t>
    </dgm:pt>
    <dgm:pt modelId="{D840A23A-40A4-43BC-AC72-99D635E2E9B5}" type="pres">
      <dgm:prSet presAssocID="{30A23DEC-1873-4994-AB05-A606079AD011}" presName="Name37" presStyleLbl="parChTrans1D4" presStyleIdx="30" presStyleCnt="31"/>
      <dgm:spPr/>
      <dgm:t>
        <a:bodyPr/>
        <a:lstStyle/>
        <a:p>
          <a:endParaRPr lang="sv-SE"/>
        </a:p>
      </dgm:t>
    </dgm:pt>
    <dgm:pt modelId="{9A5FDF33-2B2E-4734-B394-E242F83C2087}" type="pres">
      <dgm:prSet presAssocID="{E7D01B63-5535-4131-9F77-6D4AF05D9B05}" presName="hierRoot2" presStyleCnt="0">
        <dgm:presLayoutVars>
          <dgm:hierBranch val="init"/>
        </dgm:presLayoutVars>
      </dgm:prSet>
      <dgm:spPr/>
      <dgm:t>
        <a:bodyPr/>
        <a:lstStyle/>
        <a:p>
          <a:endParaRPr lang="sv-SE"/>
        </a:p>
      </dgm:t>
    </dgm:pt>
    <dgm:pt modelId="{9891C58D-7D41-4D04-8B02-C9C4F3F31D79}" type="pres">
      <dgm:prSet presAssocID="{E7D01B63-5535-4131-9F77-6D4AF05D9B05}" presName="rootComposite" presStyleCnt="0"/>
      <dgm:spPr/>
      <dgm:t>
        <a:bodyPr/>
        <a:lstStyle/>
        <a:p>
          <a:endParaRPr lang="sv-SE"/>
        </a:p>
      </dgm:t>
    </dgm:pt>
    <dgm:pt modelId="{634B9648-1415-4BC0-B9E1-F063229982A4}" type="pres">
      <dgm:prSet presAssocID="{E7D01B63-5535-4131-9F77-6D4AF05D9B05}" presName="rootText" presStyleLbl="node4" presStyleIdx="30" presStyleCnt="31" custScaleX="95604" custScaleY="149409" custLinFactNeighborX="-38195" custLinFactNeighborY="-4426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8E695E63-DACF-4A44-AA4E-024DAB465CF6}" type="pres">
      <dgm:prSet presAssocID="{E7D01B63-5535-4131-9F77-6D4AF05D9B05}" presName="rootConnector" presStyleLbl="node4" presStyleIdx="30" presStyleCnt="31"/>
      <dgm:spPr/>
      <dgm:t>
        <a:bodyPr/>
        <a:lstStyle/>
        <a:p>
          <a:endParaRPr lang="sv-SE"/>
        </a:p>
      </dgm:t>
    </dgm:pt>
    <dgm:pt modelId="{2DBA1D5A-F78E-45FF-BE92-9162A75A995D}" type="pres">
      <dgm:prSet presAssocID="{E7D01B63-5535-4131-9F77-6D4AF05D9B05}" presName="hierChild4" presStyleCnt="0"/>
      <dgm:spPr/>
      <dgm:t>
        <a:bodyPr/>
        <a:lstStyle/>
        <a:p>
          <a:endParaRPr lang="sv-SE"/>
        </a:p>
      </dgm:t>
    </dgm:pt>
    <dgm:pt modelId="{391D6191-AFAA-4A06-81D5-AE4E88AD6047}" type="pres">
      <dgm:prSet presAssocID="{E7D01B63-5535-4131-9F77-6D4AF05D9B05}" presName="hierChild5" presStyleCnt="0"/>
      <dgm:spPr/>
      <dgm:t>
        <a:bodyPr/>
        <a:lstStyle/>
        <a:p>
          <a:endParaRPr lang="sv-SE"/>
        </a:p>
      </dgm:t>
    </dgm:pt>
    <dgm:pt modelId="{69C238F6-CE6E-4AD2-A342-ADE0DE572692}" type="pres">
      <dgm:prSet presAssocID="{7369153D-DF6D-45C1-9167-DC5194E82605}" presName="hierChild5" presStyleCnt="0"/>
      <dgm:spPr/>
      <dgm:t>
        <a:bodyPr/>
        <a:lstStyle/>
        <a:p>
          <a:endParaRPr lang="sv-SE"/>
        </a:p>
      </dgm:t>
    </dgm:pt>
    <dgm:pt modelId="{51FE12A7-A8F4-4FF5-B7AE-E117D4486C6C}" type="pres">
      <dgm:prSet presAssocID="{B28CF8AD-78A3-414F-99C7-B3FE14C184BF}" presName="hierChild5" presStyleCnt="0"/>
      <dgm:spPr/>
      <dgm:t>
        <a:bodyPr/>
        <a:lstStyle/>
        <a:p>
          <a:endParaRPr lang="sv-SE"/>
        </a:p>
      </dgm:t>
    </dgm:pt>
    <dgm:pt modelId="{F43A5BFE-FA3C-4AEA-AAE4-25626C4C0C5C}" type="pres">
      <dgm:prSet presAssocID="{772C034D-0E04-4624-8DAD-23942BD5001E}" presName="hierChild5" presStyleCnt="0"/>
      <dgm:spPr/>
    </dgm:pt>
    <dgm:pt modelId="{195E307E-5281-4EDD-BDD5-5F540169BFF4}" type="pres">
      <dgm:prSet presAssocID="{FF8BCEBD-585D-497B-843D-DE860DCFD1BC}" presName="hierChild3" presStyleCnt="0"/>
      <dgm:spPr/>
      <dgm:t>
        <a:bodyPr/>
        <a:lstStyle/>
        <a:p>
          <a:endParaRPr lang="sv-SE"/>
        </a:p>
      </dgm:t>
    </dgm:pt>
    <dgm:pt modelId="{F9E46D52-0950-4C2A-B200-16764A6378DF}" type="pres">
      <dgm:prSet presAssocID="{9B5920BE-4C62-4D25-AC54-D7EE6985B8C0}" presName="Name111" presStyleLbl="parChTrans1D2" presStyleIdx="2" presStyleCnt="3"/>
      <dgm:spPr/>
      <dgm:t>
        <a:bodyPr/>
        <a:lstStyle/>
        <a:p>
          <a:endParaRPr lang="sv-SE"/>
        </a:p>
      </dgm:t>
    </dgm:pt>
    <dgm:pt modelId="{5553A48A-9438-4BB9-BDF5-2D4532226292}" type="pres">
      <dgm:prSet presAssocID="{85A736B9-3655-42F4-9637-D8A885848D43}" presName="hierRoot3" presStyleCnt="0">
        <dgm:presLayoutVars>
          <dgm:hierBranch val="init"/>
        </dgm:presLayoutVars>
      </dgm:prSet>
      <dgm:spPr/>
      <dgm:t>
        <a:bodyPr/>
        <a:lstStyle/>
        <a:p>
          <a:endParaRPr lang="sv-SE"/>
        </a:p>
      </dgm:t>
    </dgm:pt>
    <dgm:pt modelId="{A14E4095-998F-44C5-A344-D289640141BC}" type="pres">
      <dgm:prSet presAssocID="{85A736B9-3655-42F4-9637-D8A885848D43}" presName="rootComposite3" presStyleCnt="0"/>
      <dgm:spPr/>
      <dgm:t>
        <a:bodyPr/>
        <a:lstStyle/>
        <a:p>
          <a:endParaRPr lang="sv-SE"/>
        </a:p>
      </dgm:t>
    </dgm:pt>
    <dgm:pt modelId="{4A148025-C0E7-41D7-ACEF-2BD7112C7901}" type="pres">
      <dgm:prSet presAssocID="{85A736B9-3655-42F4-9637-D8A885848D43}" presName="rootText3" presStyleLbl="asst1" presStyleIdx="0" presStyleCnt="1" custScaleX="185578" custScaleY="161765" custLinFactX="68129" custLinFactNeighborX="100000" custLinFactNeighborY="2105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59BF5230-9127-4E3A-87CD-7C4D3EA0169B}" type="pres">
      <dgm:prSet presAssocID="{85A736B9-3655-42F4-9637-D8A885848D43}" presName="rootConnector3" presStyleLbl="asst1" presStyleIdx="0" presStyleCnt="1"/>
      <dgm:spPr/>
      <dgm:t>
        <a:bodyPr/>
        <a:lstStyle/>
        <a:p>
          <a:endParaRPr lang="sv-SE"/>
        </a:p>
      </dgm:t>
    </dgm:pt>
    <dgm:pt modelId="{7F00D49D-E2F3-4F79-A857-78FB6B130EC4}" type="pres">
      <dgm:prSet presAssocID="{85A736B9-3655-42F4-9637-D8A885848D43}" presName="hierChild6" presStyleCnt="0"/>
      <dgm:spPr/>
      <dgm:t>
        <a:bodyPr/>
        <a:lstStyle/>
        <a:p>
          <a:endParaRPr lang="sv-SE"/>
        </a:p>
      </dgm:t>
    </dgm:pt>
    <dgm:pt modelId="{4BAC6C91-FEBB-4773-9A33-4D899B38FDEC}" type="pres">
      <dgm:prSet presAssocID="{85A736B9-3655-42F4-9637-D8A885848D43}" presName="hierChild7" presStyleCnt="0"/>
      <dgm:spPr/>
      <dgm:t>
        <a:bodyPr/>
        <a:lstStyle/>
        <a:p>
          <a:endParaRPr lang="sv-SE"/>
        </a:p>
      </dgm:t>
    </dgm:pt>
    <dgm:pt modelId="{6138A95D-448F-4C58-9CC9-9196E11E67F9}" type="pres">
      <dgm:prSet presAssocID="{91D54141-DC9A-4F15-9346-EAEA1E28854D}" presName="hierRoot1" presStyleCnt="0">
        <dgm:presLayoutVars>
          <dgm:hierBranch val="init"/>
        </dgm:presLayoutVars>
      </dgm:prSet>
      <dgm:spPr/>
    </dgm:pt>
    <dgm:pt modelId="{1DA9D395-C2EA-48E6-B362-9D16B7E744E5}" type="pres">
      <dgm:prSet presAssocID="{91D54141-DC9A-4F15-9346-EAEA1E28854D}" presName="rootComposite1" presStyleCnt="0"/>
      <dgm:spPr/>
    </dgm:pt>
    <dgm:pt modelId="{7487ECF1-5622-46CB-83E3-5BB2BCC7A71D}" type="pres">
      <dgm:prSet presAssocID="{91D54141-DC9A-4F15-9346-EAEA1E28854D}" presName="rootText1" presStyleLbl="node0" presStyleIdx="1" presStyleCnt="4" custScaleX="91705" custScaleY="132937" custLinFactX="-122710" custLinFactY="778354" custLinFactNeighborX="-200000" custLinFactNeighborY="8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FC20CE9E-874A-4EC1-90D5-E7C8939BD7EA}" type="pres">
      <dgm:prSet presAssocID="{91D54141-DC9A-4F15-9346-EAEA1E28854D}" presName="rootConnector1" presStyleLbl="node1" presStyleIdx="0" presStyleCnt="0"/>
      <dgm:spPr/>
      <dgm:t>
        <a:bodyPr/>
        <a:lstStyle/>
        <a:p>
          <a:endParaRPr lang="sv-SE"/>
        </a:p>
      </dgm:t>
    </dgm:pt>
    <dgm:pt modelId="{BE3D7D85-2A1C-4B6A-9199-58FCCC127E19}" type="pres">
      <dgm:prSet presAssocID="{91D54141-DC9A-4F15-9346-EAEA1E28854D}" presName="hierChild2" presStyleCnt="0"/>
      <dgm:spPr/>
    </dgm:pt>
    <dgm:pt modelId="{F3657F34-569E-4C39-83F2-BB6E18B192A3}" type="pres">
      <dgm:prSet presAssocID="{91D54141-DC9A-4F15-9346-EAEA1E28854D}" presName="hierChild3" presStyleCnt="0"/>
      <dgm:spPr/>
    </dgm:pt>
    <dgm:pt modelId="{C9FE0CAF-64CB-4441-856C-71C5A8963BFD}" type="pres">
      <dgm:prSet presAssocID="{72075F83-EDD4-4913-91D0-0709AC642869}" presName="hierRoot1" presStyleCnt="0">
        <dgm:presLayoutVars>
          <dgm:hierBranch val="init"/>
        </dgm:presLayoutVars>
      </dgm:prSet>
      <dgm:spPr/>
    </dgm:pt>
    <dgm:pt modelId="{6FD74601-59CE-49C1-BCDD-22741A506446}" type="pres">
      <dgm:prSet presAssocID="{72075F83-EDD4-4913-91D0-0709AC642869}" presName="rootComposite1" presStyleCnt="0"/>
      <dgm:spPr/>
    </dgm:pt>
    <dgm:pt modelId="{255E4786-136B-4C58-8D7A-ACDFD5AB02F1}" type="pres">
      <dgm:prSet presAssocID="{72075F83-EDD4-4913-91D0-0709AC642869}" presName="rootText1" presStyleLbl="node0" presStyleIdx="2" presStyleCnt="4" custScaleX="120480" custScaleY="149409" custLinFactX="-200000" custLinFactY="693825" custLinFactNeighborX="-252625" custLinFactNeighborY="7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370F640C-BB69-4C8B-8159-807CA9BC2E68}" type="pres">
      <dgm:prSet presAssocID="{72075F83-EDD4-4913-91D0-0709AC642869}" presName="rootConnector1" presStyleLbl="node1" presStyleIdx="0" presStyleCnt="0"/>
      <dgm:spPr/>
      <dgm:t>
        <a:bodyPr/>
        <a:lstStyle/>
        <a:p>
          <a:endParaRPr lang="sv-SE"/>
        </a:p>
      </dgm:t>
    </dgm:pt>
    <dgm:pt modelId="{C266636E-1B3C-4E40-BFBF-CB6EDA70AFA8}" type="pres">
      <dgm:prSet presAssocID="{72075F83-EDD4-4913-91D0-0709AC642869}" presName="hierChild2" presStyleCnt="0"/>
      <dgm:spPr/>
    </dgm:pt>
    <dgm:pt modelId="{F6628837-C9C6-446F-A9C3-9D3D019E4183}" type="pres">
      <dgm:prSet presAssocID="{72075F83-EDD4-4913-91D0-0709AC642869}" presName="hierChild3" presStyleCnt="0"/>
      <dgm:spPr/>
    </dgm:pt>
    <dgm:pt modelId="{7F7E797E-AA32-4316-893B-7D205EA4C248}" type="pres">
      <dgm:prSet presAssocID="{B02CEB9D-541B-4AE5-8207-4E28AF09CE62}" presName="hierRoot1" presStyleCnt="0">
        <dgm:presLayoutVars>
          <dgm:hierBranch val="init"/>
        </dgm:presLayoutVars>
      </dgm:prSet>
      <dgm:spPr/>
    </dgm:pt>
    <dgm:pt modelId="{E8B37635-58C6-4902-B1E3-BD378252B1FC}" type="pres">
      <dgm:prSet presAssocID="{B02CEB9D-541B-4AE5-8207-4E28AF09CE62}" presName="rootComposite1" presStyleCnt="0"/>
      <dgm:spPr/>
    </dgm:pt>
    <dgm:pt modelId="{C4989261-E611-499C-B19E-7B014AD762EF}" type="pres">
      <dgm:prSet presAssocID="{B02CEB9D-541B-4AE5-8207-4E28AF09CE62}" presName="rootText1" presStyleLbl="node0" presStyleIdx="3" presStyleCnt="4" custScaleX="185578" custScaleY="161765" custLinFactX="-100000" custLinFactY="200000" custLinFactNeighborX="-171624" custLinFactNeighborY="297334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FC6F85B5-8BDD-437D-B857-7CAE86F08AE5}" type="pres">
      <dgm:prSet presAssocID="{B02CEB9D-541B-4AE5-8207-4E28AF09CE62}" presName="rootConnector1" presStyleLbl="asst0" presStyleIdx="0" presStyleCnt="0"/>
      <dgm:spPr/>
      <dgm:t>
        <a:bodyPr/>
        <a:lstStyle/>
        <a:p>
          <a:endParaRPr lang="sv-SE"/>
        </a:p>
      </dgm:t>
    </dgm:pt>
    <dgm:pt modelId="{7952AAFD-0CF2-4CF8-A16D-CA7D9DFE286D}" type="pres">
      <dgm:prSet presAssocID="{B02CEB9D-541B-4AE5-8207-4E28AF09CE62}" presName="hierChild2" presStyleCnt="0"/>
      <dgm:spPr/>
    </dgm:pt>
    <dgm:pt modelId="{15DD646F-2CAE-477C-BA8F-FD5FFDF3D581}" type="pres">
      <dgm:prSet presAssocID="{B02CEB9D-541B-4AE5-8207-4E28AF09CE62}" presName="hierChild3" presStyleCnt="0"/>
      <dgm:spPr/>
    </dgm:pt>
  </dgm:ptLst>
  <dgm:cxnLst>
    <dgm:cxn modelId="{68F54BA9-BFA1-482F-B306-B4DCE90D50D2}" type="presOf" srcId="{013D707C-15DB-42EF-836C-76BE67692CBA}" destId="{57B554B6-AA81-4E04-8069-8B57C420BB9F}" srcOrd="0" destOrd="0" presId="urn:microsoft.com/office/officeart/2005/8/layout/orgChart1"/>
    <dgm:cxn modelId="{A69EEEEF-967B-42AB-9A75-B5CAD207B63A}" type="presOf" srcId="{6BB0FA61-1AF3-4259-B909-0237E56323D5}" destId="{2B649AD4-422A-4433-9BAA-1E1C7F15B740}" srcOrd="0" destOrd="0" presId="urn:microsoft.com/office/officeart/2005/8/layout/orgChart1"/>
    <dgm:cxn modelId="{9DDA09D6-4ED8-4D2C-A314-00F25589C820}" type="presOf" srcId="{7DFB5117-7260-4DE9-B664-22A0F818ACE9}" destId="{E7322B49-A754-448B-8993-402539CE5476}" srcOrd="0" destOrd="0" presId="urn:microsoft.com/office/officeart/2005/8/layout/orgChart1"/>
    <dgm:cxn modelId="{E1B500CC-1E10-4C7C-99EE-3E6C8B0D50F0}" srcId="{FF8BCEBD-585D-497B-843D-DE860DCFD1BC}" destId="{85A736B9-3655-42F4-9637-D8A885848D43}" srcOrd="0" destOrd="0" parTransId="{9B5920BE-4C62-4D25-AC54-D7EE6985B8C0}" sibTransId="{CC31C5EE-3B7C-4F2C-8A3A-23BF9F4FE051}"/>
    <dgm:cxn modelId="{0CF56B75-D53A-4493-B5A5-4E7BBF7E58D8}" type="presOf" srcId="{7369153D-DF6D-45C1-9167-DC5194E82605}" destId="{273CC4DA-B736-4AC3-9D6C-60FDDD7F6F9E}" srcOrd="1" destOrd="0" presId="urn:microsoft.com/office/officeart/2005/8/layout/orgChart1"/>
    <dgm:cxn modelId="{A75F210C-6070-4EA8-8FB3-38A31AB37E16}" type="presOf" srcId="{3B053598-A044-4808-BB44-32384F601B7F}" destId="{1C05CE3E-FFBB-46E3-A8D9-C3024D1151DA}" srcOrd="1" destOrd="0" presId="urn:microsoft.com/office/officeart/2005/8/layout/orgChart1"/>
    <dgm:cxn modelId="{65CAF729-67EB-4D6C-BACF-0B6C06C23C2F}" type="presOf" srcId="{405A6FE3-013A-4D00-9326-5A14C961D88D}" destId="{1B22EE0C-60EF-476C-8184-61B67D24F018}" srcOrd="0" destOrd="0" presId="urn:microsoft.com/office/officeart/2005/8/layout/orgChart1"/>
    <dgm:cxn modelId="{6237ED13-32E2-4E6D-A153-B2A76DAD4B75}" type="presOf" srcId="{FB86C1F2-8290-474E-8110-4A4FD9F113C1}" destId="{6DCA1EAF-3961-437D-B65D-A99D6E2A8514}" srcOrd="0" destOrd="0" presId="urn:microsoft.com/office/officeart/2005/8/layout/orgChart1"/>
    <dgm:cxn modelId="{4A1AC0F3-5FDE-4693-9195-0AF8B066DD45}" type="presOf" srcId="{A260CC25-C6DA-4E9C-97EA-A67973C2FEEF}" destId="{1843E7EB-787B-4E5F-A4F1-E37911359C94}" srcOrd="0" destOrd="0" presId="urn:microsoft.com/office/officeart/2005/8/layout/orgChart1"/>
    <dgm:cxn modelId="{9F422C48-F513-4B56-98D7-2F5543D4E702}" type="presOf" srcId="{02A2AD29-0638-4327-9BCF-8545262AC437}" destId="{39384094-17B6-4210-99CE-8525919A1910}" srcOrd="0" destOrd="0" presId="urn:microsoft.com/office/officeart/2005/8/layout/orgChart1"/>
    <dgm:cxn modelId="{27302231-9C98-4B28-A8FF-B3F8C38DD929}" type="presOf" srcId="{A432AA97-1E7C-4B3C-A7E8-F2470EF53E39}" destId="{17B393C7-C7ED-4719-921D-571312EC042B}" srcOrd="0" destOrd="0" presId="urn:microsoft.com/office/officeart/2005/8/layout/orgChart1"/>
    <dgm:cxn modelId="{FB50C0E4-5304-457F-AC49-AEC9CD5F363D}" type="presOf" srcId="{AE82A583-0A3D-48F8-B74A-F0B645284ADB}" destId="{368854A5-702C-4803-85AF-C3A94781DB4D}" srcOrd="0" destOrd="0" presId="urn:microsoft.com/office/officeart/2005/8/layout/orgChart1"/>
    <dgm:cxn modelId="{672C0DC7-25BB-494A-9CC6-7AB6022CC4D7}" type="presOf" srcId="{01B5E773-95F6-456E-A246-C4B69AB132C7}" destId="{1F7FB3F8-93FB-424F-AB40-855C36D03874}" srcOrd="1" destOrd="0" presId="urn:microsoft.com/office/officeart/2005/8/layout/orgChart1"/>
    <dgm:cxn modelId="{4C43D88F-93B1-49D9-9B0D-9E480BD923F5}" type="presOf" srcId="{7737687A-9E7E-4923-AA42-EC922764D757}" destId="{77C235B8-5200-438A-9990-75FF073B6EB5}" srcOrd="0" destOrd="0" presId="urn:microsoft.com/office/officeart/2005/8/layout/orgChart1"/>
    <dgm:cxn modelId="{BD4394ED-E44D-45AA-B064-3A8305DAAAC4}" srcId="{471DC318-9E20-4F9C-8337-084872805D75}" destId="{6BB0FA61-1AF3-4259-B909-0237E56323D5}" srcOrd="0" destOrd="0" parTransId="{604408D0-A077-4AD9-B727-FE46EED04CE0}" sibTransId="{ACE4AE6E-EFE3-433E-B61B-D74E411151F1}"/>
    <dgm:cxn modelId="{DF4EC2F7-235A-4458-92E9-5F60C756CAE8}" type="presOf" srcId="{04C2C0C3-A341-4848-9CDB-5C0C536C9E2F}" destId="{8225433F-AE76-48ED-812C-B7AE9575B2FE}" srcOrd="1" destOrd="0" presId="urn:microsoft.com/office/officeart/2005/8/layout/orgChart1"/>
    <dgm:cxn modelId="{43C04B71-5E5B-4A12-A42A-CDB911122212}" type="presOf" srcId="{D03E5287-E0CF-457F-8B0D-51919BFB7A35}" destId="{B79EE0B6-2262-4B27-8A46-41C01EAF8DFB}" srcOrd="0" destOrd="0" presId="urn:microsoft.com/office/officeart/2005/8/layout/orgChart1"/>
    <dgm:cxn modelId="{606DB0D7-C0E6-4937-A49E-36F2553E70B0}" type="presOf" srcId="{5AF37DBE-714D-4AC7-B9C1-0938F3AB6B02}" destId="{CF72F89E-9EF5-40A5-AAAD-CB76C22F7964}" srcOrd="0" destOrd="0" presId="urn:microsoft.com/office/officeart/2005/8/layout/orgChart1"/>
    <dgm:cxn modelId="{FC4569E0-A387-4228-A9DD-E4C685F71C9F}" srcId="{7369153D-DF6D-45C1-9167-DC5194E82605}" destId="{E7D01B63-5535-4131-9F77-6D4AF05D9B05}" srcOrd="2" destOrd="0" parTransId="{30A23DEC-1873-4994-AB05-A606079AD011}" sibTransId="{25A46F73-ADCB-49BB-8A42-E295723E2B94}"/>
    <dgm:cxn modelId="{C94F00D7-E9E3-40B4-A233-0A1E61C6D806}" srcId="{00170B2C-176E-40DE-87F0-F6568A7C56CA}" destId="{5DE0A7AC-24B4-4CF0-A32D-7AB167E60E9B}" srcOrd="1" destOrd="0" parTransId="{E2F13750-CCED-4BED-9C61-007DF238B29E}" sibTransId="{2466C1F4-E242-42E1-A40E-4895FA496896}"/>
    <dgm:cxn modelId="{6B0081A9-AA9D-448C-A4E9-FC0E3986C2EB}" type="presOf" srcId="{6BB0FA61-1AF3-4259-B909-0237E56323D5}" destId="{5F2320EB-5DB7-45EA-9C7E-40928F312009}" srcOrd="1" destOrd="0" presId="urn:microsoft.com/office/officeart/2005/8/layout/orgChart1"/>
    <dgm:cxn modelId="{133D5D47-A6F1-4901-9F93-E62BE3E73482}" type="presOf" srcId="{3A6F3B7A-AFCC-41A5-8568-5CA5FBFB052B}" destId="{253FEAF0-1031-41C4-AA55-C090F68CE5AD}" srcOrd="0" destOrd="0" presId="urn:microsoft.com/office/officeart/2005/8/layout/orgChart1"/>
    <dgm:cxn modelId="{52E54C4A-02D9-4F95-BF3F-EC5CD33926DC}" type="presOf" srcId="{642B76CB-6867-4F05-8975-E9AF64F7F2B6}" destId="{3EAB59D8-423E-4FB4-B973-344133C07D0A}" srcOrd="0" destOrd="0" presId="urn:microsoft.com/office/officeart/2005/8/layout/orgChart1"/>
    <dgm:cxn modelId="{49C1A9A1-D681-43D7-A5BF-20C4ABFD0F56}" type="presOf" srcId="{55A09B38-A9DF-4EB5-9139-BFDC9187791F}" destId="{4E1B582C-5206-4D01-9C2B-7AAA27DD9B11}" srcOrd="1" destOrd="0" presId="urn:microsoft.com/office/officeart/2005/8/layout/orgChart1"/>
    <dgm:cxn modelId="{54E47EB8-9CDE-48CC-917C-AB773FA20E9B}" srcId="{FA9B178E-B0D3-47B3-A181-6A1994B714B2}" destId="{08BA73BA-FCBA-4947-A9A9-C4CD9F16745F}" srcOrd="3" destOrd="0" parTransId="{FEAD8102-F77D-4079-8989-DF480B3FEB95}" sibTransId="{B5D29007-583A-44E2-AD8B-F6F37BAEA311}"/>
    <dgm:cxn modelId="{B5BC32E6-357F-42A1-8E03-F57D26F70E9C}" type="presOf" srcId="{DA3A687F-0665-4C97-9C93-8A54BC7D48AC}" destId="{0906E1E2-7AF5-4B0B-B640-28B4F7EC06E6}" srcOrd="0" destOrd="0" presId="urn:microsoft.com/office/officeart/2005/8/layout/orgChart1"/>
    <dgm:cxn modelId="{2C7C06A0-F13F-4D20-B4A0-A491573BF32E}" type="presOf" srcId="{1239F28C-8961-4837-85CB-69FA547A4124}" destId="{C17760D4-5352-4CB5-8EEF-652BE7AB0320}" srcOrd="0" destOrd="0" presId="urn:microsoft.com/office/officeart/2005/8/layout/orgChart1"/>
    <dgm:cxn modelId="{80077B6E-BE3F-4C34-9CF7-C316C7DE511A}" srcId="{B28CF8AD-78A3-414F-99C7-B3FE14C184BF}" destId="{451F7A48-1A97-4EA2-8590-E4A3AF24FD04}" srcOrd="1" destOrd="0" parTransId="{9728BF6F-2359-4DFC-B5DF-A5552C91D603}" sibTransId="{AF9C0979-DB38-4EA1-BB1B-45ECD152E16D}"/>
    <dgm:cxn modelId="{AAA6E495-9CDF-43C1-8D05-5F87F0AA2AB8}" type="presOf" srcId="{C54C7A41-1229-46AD-8C88-AA1412A4C79B}" destId="{BD3AA3C4-50CB-4243-8EB8-BA4116A676DC}" srcOrd="0" destOrd="0" presId="urn:microsoft.com/office/officeart/2005/8/layout/orgChart1"/>
    <dgm:cxn modelId="{531FB32D-D3A4-4CA7-8E44-033D5FA4CBEF}" type="presOf" srcId="{EFBFD220-59D7-4F70-801E-2225C2606E03}" destId="{49AB18CA-CEF4-4B42-B250-94B696E4263B}" srcOrd="0" destOrd="0" presId="urn:microsoft.com/office/officeart/2005/8/layout/orgChart1"/>
    <dgm:cxn modelId="{513313B7-C395-4A19-AEA0-15A708828AE1}" type="presOf" srcId="{E6513825-5937-4822-BA8B-9917ED691226}" destId="{08F28BBA-EAE9-44E9-95A4-CD9CF961C292}" srcOrd="1" destOrd="0" presId="urn:microsoft.com/office/officeart/2005/8/layout/orgChart1"/>
    <dgm:cxn modelId="{973FEC7D-0A79-4806-BDA4-B7EEAEAB9BB4}" type="presOf" srcId="{AE82A583-0A3D-48F8-B74A-F0B645284ADB}" destId="{9806BA20-BD63-4B84-A94F-EDFB40994B41}" srcOrd="1" destOrd="0" presId="urn:microsoft.com/office/officeart/2005/8/layout/orgChart1"/>
    <dgm:cxn modelId="{27BDB6E6-9507-480A-B0AE-4452EE5F65D6}" type="presOf" srcId="{9B5920BE-4C62-4D25-AC54-D7EE6985B8C0}" destId="{F9E46D52-0950-4C2A-B200-16764A6378DF}" srcOrd="0" destOrd="0" presId="urn:microsoft.com/office/officeart/2005/8/layout/orgChart1"/>
    <dgm:cxn modelId="{B3F24681-2B02-4133-8A18-5EBBBED3E281}" srcId="{52B0A391-4C17-49A0-BA41-3CEC40A1DA04}" destId="{ACA451BF-228D-48D6-A08B-A6239A9789B6}" srcOrd="0" destOrd="0" parTransId="{A552354D-91D1-408E-AAE4-DF8B1B97020E}" sibTransId="{08E9F6A7-ED02-43F8-88D1-5C6A2C6FF1A3}"/>
    <dgm:cxn modelId="{E186BE6B-ED4F-4880-8F8C-B30058446936}" srcId="{FA9B178E-B0D3-47B3-A181-6A1994B714B2}" destId="{EC4AE502-9E59-40BB-813B-988CE646C709}" srcOrd="1" destOrd="0" parTransId="{35BE84D5-3C16-4745-8B6E-1807E997317A}" sibTransId="{DE59D373-7162-4D18-8557-F898D9EA82FB}"/>
    <dgm:cxn modelId="{39934748-54B1-404A-A1AC-F9065BEED216}" type="presOf" srcId="{471DC318-9E20-4F9C-8337-084872805D75}" destId="{7FD81182-58CD-4D2B-9A3B-25B6BDA551E7}" srcOrd="0" destOrd="0" presId="urn:microsoft.com/office/officeart/2005/8/layout/orgChart1"/>
    <dgm:cxn modelId="{BF3E8A70-C0D8-4D88-9E55-7E00311D57B6}" type="presOf" srcId="{A552354D-91D1-408E-AAE4-DF8B1B97020E}" destId="{E424B586-E97F-47A2-9072-C18C8AB494BC}" srcOrd="0" destOrd="0" presId="urn:microsoft.com/office/officeart/2005/8/layout/orgChart1"/>
    <dgm:cxn modelId="{A7591125-24DD-4B1E-8CAC-CAE488F7F8BF}" srcId="{772C034D-0E04-4624-8DAD-23942BD5001E}" destId="{01B5E773-95F6-456E-A246-C4B69AB132C7}" srcOrd="1" destOrd="0" parTransId="{1EE52707-E100-485A-83C8-A135059420D5}" sibTransId="{CB81F909-4A0C-42F9-93E6-371CAA397829}"/>
    <dgm:cxn modelId="{8655C196-9FC4-4ABE-82A9-AF7BDA51667D}" srcId="{A4ACA8D9-D60B-4EC5-B901-8A34B314CD74}" destId="{339A7ABE-EC03-4060-BBA5-A52B2357AD8C}" srcOrd="1" destOrd="0" parTransId="{5F0523C4-82A4-4F5F-BFC6-77694E953FB4}" sibTransId="{6D2EF7D8-9B5D-496E-A2C2-81CE14E130F2}"/>
    <dgm:cxn modelId="{1739EC26-2D7E-4AA5-94B0-0130704BC98F}" type="presOf" srcId="{54246F9C-360E-4468-8E94-9F86BAD8DFAA}" destId="{858D8D1E-7C9F-4E20-AE81-AB9066642B68}" srcOrd="0" destOrd="0" presId="urn:microsoft.com/office/officeart/2005/8/layout/orgChart1"/>
    <dgm:cxn modelId="{794F615B-4EF2-4FEA-9707-FC829C668FEC}" type="presOf" srcId="{B0D8CA58-7A7C-4D56-9955-D304562E9CA6}" destId="{8E3B8A67-2DB1-4235-801D-D681D747621F}" srcOrd="0" destOrd="0" presId="urn:microsoft.com/office/officeart/2005/8/layout/orgChart1"/>
    <dgm:cxn modelId="{B08BC3E2-F9F2-4D43-85ED-4B266EDC02C6}" type="presOf" srcId="{97C905E2-8DDA-4178-88FB-7A23041596D0}" destId="{3F24FBCC-18ED-411A-A9B1-E3F0C7AD0C78}" srcOrd="0" destOrd="0" presId="urn:microsoft.com/office/officeart/2005/8/layout/orgChart1"/>
    <dgm:cxn modelId="{C457B374-6ED5-4955-956B-8D3DDA611AA3}" srcId="{7737687A-9E7E-4923-AA42-EC922764D757}" destId="{304EE273-CAE9-4A38-BBF2-DA47394B1D2D}" srcOrd="0" destOrd="0" parTransId="{18D21918-13C4-4B0D-93DC-ED267B532CF0}" sibTransId="{D88C3CEB-89D6-41D4-9F91-0CAB2A10095C}"/>
    <dgm:cxn modelId="{D4FA81ED-91D7-4C7D-A72D-463FDD7CD46E}" type="presOf" srcId="{836A756E-43DC-4FC4-8C1B-9E0E7B9455E4}" destId="{A95AF981-8565-4AEA-87B2-AEA336A39D0C}" srcOrd="0" destOrd="0" presId="urn:microsoft.com/office/officeart/2005/8/layout/orgChart1"/>
    <dgm:cxn modelId="{4031206B-2979-4499-AA99-2DEAD21F2D3B}" srcId="{772C034D-0E04-4624-8DAD-23942BD5001E}" destId="{471DC318-9E20-4F9C-8337-084872805D75}" srcOrd="3" destOrd="0" parTransId="{2444AE40-6E94-44EA-B250-EDA616560F4A}" sibTransId="{87EBAA59-2C84-4E4B-9F97-5BB2BA38DFA7}"/>
    <dgm:cxn modelId="{871EB823-268D-4CD2-84E5-AB22FD3D9782}" type="presOf" srcId="{FA9B178E-B0D3-47B3-A181-6A1994B714B2}" destId="{A79D6728-6AB4-41C1-A436-7F928DF2A8F2}" srcOrd="0" destOrd="0" presId="urn:microsoft.com/office/officeart/2005/8/layout/orgChart1"/>
    <dgm:cxn modelId="{47344985-78F7-41A9-A679-A218223A8C53}" type="presOf" srcId="{CFB44C96-52FD-40CC-80B9-104CC432B38C}" destId="{1F294F32-5206-4E22-AF1E-29F0F7BE8E6D}" srcOrd="0" destOrd="0" presId="urn:microsoft.com/office/officeart/2005/8/layout/orgChart1"/>
    <dgm:cxn modelId="{F7647078-9C06-4451-9086-53E72C626BB9}" type="presOf" srcId="{6509720B-15A1-4F72-A978-29A7759B896B}" destId="{35E116BF-AADD-41E1-9CF0-9D10D95BF336}" srcOrd="0" destOrd="0" presId="urn:microsoft.com/office/officeart/2005/8/layout/orgChart1"/>
    <dgm:cxn modelId="{7BE6DD4E-A784-4D68-B4D4-50FA0B0A723D}" type="presOf" srcId="{2444AE40-6E94-44EA-B250-EDA616560F4A}" destId="{8653E518-CD4A-46B9-A693-049614DD0B21}" srcOrd="0" destOrd="0" presId="urn:microsoft.com/office/officeart/2005/8/layout/orgChart1"/>
    <dgm:cxn modelId="{127A8684-EBA6-4493-8791-E6D8CBE592D1}" type="presOf" srcId="{CA9D90FD-C93C-4004-BE12-E429FF8B4E85}" destId="{A7334EB7-70BF-4368-B75A-6622D2D730A0}" srcOrd="0" destOrd="0" presId="urn:microsoft.com/office/officeart/2005/8/layout/orgChart1"/>
    <dgm:cxn modelId="{2D9F1640-8BDF-403A-85CE-5D8D1D800DAD}" type="presOf" srcId="{FF8BCEBD-585D-497B-843D-DE860DCFD1BC}" destId="{4C732235-BFBF-4883-85C1-A3D22434F5C6}" srcOrd="1" destOrd="0" presId="urn:microsoft.com/office/officeart/2005/8/layout/orgChart1"/>
    <dgm:cxn modelId="{79B32268-77E4-48ED-B6EF-B9FFEC5BC371}" type="presOf" srcId="{A1DCB02B-E2D3-480D-B335-07BDCD2F33FF}" destId="{13171602-021B-48D2-9C56-54EB48C6E044}" srcOrd="0" destOrd="0" presId="urn:microsoft.com/office/officeart/2005/8/layout/orgChart1"/>
    <dgm:cxn modelId="{A291751F-FEE6-4E0F-B8C5-71F947E40F8D}" type="presOf" srcId="{59383DFA-341B-4A9D-A6E9-D3F67F347181}" destId="{E1EAB2FA-FBE6-4C04-A93C-28FDD167040A}" srcOrd="0" destOrd="0" presId="urn:microsoft.com/office/officeart/2005/8/layout/orgChart1"/>
    <dgm:cxn modelId="{2535F6C9-AF5F-4EEE-A865-F11CF76C6ABE}" type="presOf" srcId="{339A7ABE-EC03-4060-BBA5-A52B2357AD8C}" destId="{9E0D6150-994E-4916-98AF-5F5D7DB9978F}" srcOrd="0" destOrd="0" presId="urn:microsoft.com/office/officeart/2005/8/layout/orgChart1"/>
    <dgm:cxn modelId="{6D1B55CA-D9E2-43AD-9DF1-D7BB9C88EE15}" srcId="{02A2AD29-0638-4327-9BCF-8545262AC437}" destId="{72075F83-EDD4-4913-91D0-0709AC642869}" srcOrd="2" destOrd="0" parTransId="{C62A0485-E5D1-40FD-B76F-02737810CDE1}" sibTransId="{7E04453E-80FE-4B36-8E12-DBC790C0A865}"/>
    <dgm:cxn modelId="{E2AEFDAC-8F59-42DA-82A6-F7E6DDE19BE0}" type="presOf" srcId="{89AF2E2E-4F87-4BF0-99A0-EA039D90D21B}" destId="{EFF1739D-70C6-416A-AEAE-24A5336AD05E}" srcOrd="1" destOrd="0" presId="urn:microsoft.com/office/officeart/2005/8/layout/orgChart1"/>
    <dgm:cxn modelId="{990F7389-D53E-4762-81E6-C3CB2A7EC904}" type="presOf" srcId="{FEB5E7A9-9282-45C3-9C89-A2B7991E7334}" destId="{44713198-75C6-463E-92DE-F84C02D348EF}" srcOrd="0" destOrd="0" presId="urn:microsoft.com/office/officeart/2005/8/layout/orgChart1"/>
    <dgm:cxn modelId="{82211EE5-39C0-404C-8F07-342C3F414006}" type="presOf" srcId="{659814F9-EE60-4D0C-8D5F-CA34FBB7F4ED}" destId="{EB524B65-415E-4D7F-B81E-B40CA8E86CD6}" srcOrd="1" destOrd="0" presId="urn:microsoft.com/office/officeart/2005/8/layout/orgChart1"/>
    <dgm:cxn modelId="{E6089C71-E570-4B0F-90F7-2BF0B99CF796}" type="presOf" srcId="{ACA451BF-228D-48D6-A08B-A6239A9789B6}" destId="{BB465799-F79C-442D-8B74-1C9CCDFF9A09}" srcOrd="0" destOrd="0" presId="urn:microsoft.com/office/officeart/2005/8/layout/orgChart1"/>
    <dgm:cxn modelId="{A22F0864-1459-4A70-AB56-874A80FAFF81}" type="presOf" srcId="{85A736B9-3655-42F4-9637-D8A885848D43}" destId="{4A148025-C0E7-41D7-ACEF-2BD7112C7901}" srcOrd="0" destOrd="0" presId="urn:microsoft.com/office/officeart/2005/8/layout/orgChart1"/>
    <dgm:cxn modelId="{64743807-68C7-4236-A917-37B259A587D5}" srcId="{02A2AD29-0638-4327-9BCF-8545262AC437}" destId="{B02CEB9D-541B-4AE5-8207-4E28AF09CE62}" srcOrd="3" destOrd="0" parTransId="{12A76998-774E-42DA-B12A-711DA41562B2}" sibTransId="{745D537E-819B-4A44-B0EC-DB24D2847833}"/>
    <dgm:cxn modelId="{9BC9DA9F-6C9D-4788-A16E-B2448EDD638D}" type="presOf" srcId="{814C74F8-48F7-4937-8664-C3BBA663AC77}" destId="{675B5156-C768-4ACC-950D-CF3F1D85C2D9}" srcOrd="0" destOrd="0" presId="urn:microsoft.com/office/officeart/2005/8/layout/orgChart1"/>
    <dgm:cxn modelId="{5B94C7AD-4FBC-4730-94B2-B02667446857}" type="presOf" srcId="{72075F83-EDD4-4913-91D0-0709AC642869}" destId="{370F640C-BB69-4C8B-8159-807CA9BC2E68}" srcOrd="1" destOrd="0" presId="urn:microsoft.com/office/officeart/2005/8/layout/orgChart1"/>
    <dgm:cxn modelId="{68A20A65-A8E7-4150-A9EB-9D0BF52E74F2}" type="presOf" srcId="{B58F49EA-CF28-4294-9E32-FA97AD284334}" destId="{6F125437-2408-438C-BF2A-4CC9765CDC66}" srcOrd="1" destOrd="0" presId="urn:microsoft.com/office/officeart/2005/8/layout/orgChart1"/>
    <dgm:cxn modelId="{F2C1C809-1EBF-4016-9567-0DB1D473EC3B}" type="presOf" srcId="{8444AF66-211B-40E8-95A0-821539126367}" destId="{8BA66D6F-6B23-496F-8427-9848FB6E7B80}" srcOrd="0" destOrd="0" presId="urn:microsoft.com/office/officeart/2005/8/layout/orgChart1"/>
    <dgm:cxn modelId="{21CD074E-8A97-4A98-9973-99281ADBAD4B}" type="presOf" srcId="{EC4AE502-9E59-40BB-813B-988CE646C709}" destId="{A4F35A65-F21E-406F-9B65-6FF9A3E7262E}" srcOrd="1" destOrd="0" presId="urn:microsoft.com/office/officeart/2005/8/layout/orgChart1"/>
    <dgm:cxn modelId="{6294F00F-412E-489E-AA35-EE6255F6E2C7}" type="presOf" srcId="{85D83799-C5F2-42D2-B56A-D1174A9E7AD8}" destId="{29B9725E-A724-4319-A210-141B63B2390E}" srcOrd="0" destOrd="0" presId="urn:microsoft.com/office/officeart/2005/8/layout/orgChart1"/>
    <dgm:cxn modelId="{DCE502CD-7047-4D33-941C-C0AD3613B0A6}" srcId="{A4ACA8D9-D60B-4EC5-B901-8A34B314CD74}" destId="{6F30128E-F667-4618-9C7D-0B2A17C16418}" srcOrd="2" destOrd="0" parTransId="{7FE0EC43-8830-4F8E-8B4B-4241FD0B0DA4}" sibTransId="{23F47615-165D-44E4-A829-A3DF8BD16AC7}"/>
    <dgm:cxn modelId="{57CECD30-20F6-4AE8-BD63-60521212A59B}" type="presOf" srcId="{9F8108B0-290F-4A71-A4CD-F8616F05D460}" destId="{54ACBA3E-58D2-4228-9493-871D28D7E4B2}" srcOrd="0" destOrd="0" presId="urn:microsoft.com/office/officeart/2005/8/layout/orgChart1"/>
    <dgm:cxn modelId="{20C4E1FC-DC64-4294-B694-1EAAC49A64C9}" srcId="{02A2AD29-0638-4327-9BCF-8545262AC437}" destId="{FF8BCEBD-585D-497B-843D-DE860DCFD1BC}" srcOrd="0" destOrd="0" parTransId="{688A4008-C548-45FE-863A-02C7AB3B9BAE}" sibTransId="{4FC5E485-E416-4987-AE43-EC938ED62129}"/>
    <dgm:cxn modelId="{39DA6061-28B5-4CE1-B5C0-465AB8DED842}" srcId="{55A09B38-A9DF-4EB5-9139-BFDC9187791F}" destId="{7737687A-9E7E-4923-AA42-EC922764D757}" srcOrd="3" destOrd="0" parTransId="{A432AA97-1E7C-4B3C-A7E8-F2470EF53E39}" sibTransId="{8B667B04-3D34-4E5C-8F73-A6FB490A841C}"/>
    <dgm:cxn modelId="{F8C95447-1322-469A-BD21-49230A5C92B3}" type="presOf" srcId="{6F30128E-F667-4618-9C7D-0B2A17C16418}" destId="{7916F95A-21CD-47DF-8DC7-12395082F3F2}" srcOrd="1" destOrd="0" presId="urn:microsoft.com/office/officeart/2005/8/layout/orgChart1"/>
    <dgm:cxn modelId="{6D8B263A-A0F0-4356-B443-F3F61743E294}" type="presOf" srcId="{7DFB5117-7260-4DE9-B664-22A0F818ACE9}" destId="{A6598444-4813-41C6-A21E-6876D2973AD5}" srcOrd="1" destOrd="0" presId="urn:microsoft.com/office/officeart/2005/8/layout/orgChart1"/>
    <dgm:cxn modelId="{184700C7-B022-43F9-95A4-925693AF5DC8}" srcId="{7369153D-DF6D-45C1-9167-DC5194E82605}" destId="{89AF2E2E-4F87-4BF0-99A0-EA039D90D21B}" srcOrd="0" destOrd="0" parTransId="{CFB44C96-52FD-40CC-80B9-104CC432B38C}" sibTransId="{29D915A3-A0BD-4F6B-9D4A-119001356962}"/>
    <dgm:cxn modelId="{822B877F-C717-473D-8E26-4C78DAB03828}" type="presOf" srcId="{304EE273-CAE9-4A38-BBF2-DA47394B1D2D}" destId="{F899D0BA-A0CB-405F-B320-92020CFE2896}" srcOrd="1" destOrd="0" presId="urn:microsoft.com/office/officeart/2005/8/layout/orgChart1"/>
    <dgm:cxn modelId="{3F893395-4BDD-4880-AF17-75B9B414D505}" srcId="{659814F9-EE60-4D0C-8D5F-CA34FBB7F4ED}" destId="{5AF37DBE-714D-4AC7-B9C1-0938F3AB6B02}" srcOrd="1" destOrd="0" parTransId="{FB86C1F2-8290-474E-8110-4A4FD9F113C1}" sibTransId="{60D2BD97-E11B-4C2B-BCC7-3ADD3C201E07}"/>
    <dgm:cxn modelId="{11534F28-0702-48F7-80B5-3F4F390AE712}" srcId="{02A2AD29-0638-4327-9BCF-8545262AC437}" destId="{91D54141-DC9A-4F15-9346-EAEA1E28854D}" srcOrd="1" destOrd="0" parTransId="{2CC526BF-F798-46B5-9841-08B7171C4A8F}" sibTransId="{77F1C727-2547-4889-A7A2-5A20333BF6D5}"/>
    <dgm:cxn modelId="{7AA09C6C-0381-4286-A0D7-6A2EDD9AEE08}" type="presOf" srcId="{91D54141-DC9A-4F15-9346-EAEA1E28854D}" destId="{7487ECF1-5622-46CB-83E3-5BB2BCC7A71D}" srcOrd="0" destOrd="0" presId="urn:microsoft.com/office/officeart/2005/8/layout/orgChart1"/>
    <dgm:cxn modelId="{888EA3FC-911B-4870-8332-02BE1D8B2D89}" type="presOf" srcId="{55A09B38-A9DF-4EB5-9139-BFDC9187791F}" destId="{9018F2FB-1B18-4AB9-A24B-48C188AEF596}" srcOrd="0" destOrd="0" presId="urn:microsoft.com/office/officeart/2005/8/layout/orgChart1"/>
    <dgm:cxn modelId="{92349DD8-17B3-4908-B919-E0056650C04B}" srcId="{B28CF8AD-78A3-414F-99C7-B3FE14C184BF}" destId="{B0D8CA58-7A7C-4D56-9955-D304562E9CA6}" srcOrd="0" destOrd="0" parTransId="{CBA080D2-1F94-43EC-9CD3-9CBA17D81DD6}" sibTransId="{009A50A6-E1EE-49E3-BEB1-069E1681A8D1}"/>
    <dgm:cxn modelId="{5A44A660-9A5B-438A-9AB5-9ED922712B19}" srcId="{55A09B38-A9DF-4EB5-9139-BFDC9187791F}" destId="{E6513825-5937-4822-BA8B-9917ED691226}" srcOrd="4" destOrd="0" parTransId="{6509720B-15A1-4F72-A978-29A7759B896B}" sibTransId="{66D8EAD0-2ACB-40DC-8DBD-BD36BA0AA388}"/>
    <dgm:cxn modelId="{2D958068-5A71-49ED-8BCD-E0C59BFFD1FD}" type="presOf" srcId="{4ABE074D-E815-40D3-A93F-C8CE7C2A2BDB}" destId="{6CB8F62B-181C-456A-B7D4-5F0E8829B7FD}" srcOrd="0" destOrd="0" presId="urn:microsoft.com/office/officeart/2005/8/layout/orgChart1"/>
    <dgm:cxn modelId="{14C4DFD8-4570-49C2-814E-A2E00369EBEA}" type="presOf" srcId="{6F30128E-F667-4618-9C7D-0B2A17C16418}" destId="{693A9115-3F63-435F-9D71-34D19DBB6B22}" srcOrd="0" destOrd="0" presId="urn:microsoft.com/office/officeart/2005/8/layout/orgChart1"/>
    <dgm:cxn modelId="{90A5D264-0E3E-48B2-A8C8-7491732F67AB}" type="presOf" srcId="{A4ACA8D9-D60B-4EC5-B901-8A34B314CD74}" destId="{8C73711E-AF98-49E1-94B9-A94109DE65BC}" srcOrd="1" destOrd="0" presId="urn:microsoft.com/office/officeart/2005/8/layout/orgChart1"/>
    <dgm:cxn modelId="{6EB52FA9-CFB1-4B87-ADCA-FAE7D5F8702B}" type="presOf" srcId="{00170B2C-176E-40DE-87F0-F6568A7C56CA}" destId="{E858F951-5914-460E-B5C9-50EFDBB1D852}" srcOrd="0" destOrd="0" presId="urn:microsoft.com/office/officeart/2005/8/layout/orgChart1"/>
    <dgm:cxn modelId="{D55B488A-8E80-48E2-95D7-45947620B1AF}" type="presOf" srcId="{304EE273-CAE9-4A38-BBF2-DA47394B1D2D}" destId="{0716D468-D452-44B8-99DC-26EACA59E11C}" srcOrd="0" destOrd="0" presId="urn:microsoft.com/office/officeart/2005/8/layout/orgChart1"/>
    <dgm:cxn modelId="{433AB37F-3FEA-4370-A517-6483AAAC3C3E}" type="presOf" srcId="{7A5A3981-AF0B-48A6-A288-CEDEA5E070CD}" destId="{4D6D1D76-9525-45DE-8D5D-44763201043E}" srcOrd="0" destOrd="0" presId="urn:microsoft.com/office/officeart/2005/8/layout/orgChart1"/>
    <dgm:cxn modelId="{FD665A1F-FCA5-4DD1-8B47-EE11E35CAEC3}" srcId="{55A09B38-A9DF-4EB5-9139-BFDC9187791F}" destId="{659814F9-EE60-4D0C-8D5F-CA34FBB7F4ED}" srcOrd="2" destOrd="0" parTransId="{B36BD475-DC0B-491F-B72A-29C75D866114}" sibTransId="{9745B779-D2FC-412D-941D-EE476869AD5B}"/>
    <dgm:cxn modelId="{A1D5E271-95AC-4B57-A159-7273072B906D}" type="presOf" srcId="{CBA080D2-1F94-43EC-9CD3-9CBA17D81DD6}" destId="{6ECB2471-FEAB-43E7-B92F-EA0F3FCEEA7D}" srcOrd="0" destOrd="0" presId="urn:microsoft.com/office/officeart/2005/8/layout/orgChart1"/>
    <dgm:cxn modelId="{27D2501E-7054-4D7B-B2A9-A6CC6143CD5F}" type="presOf" srcId="{5AF37DBE-714D-4AC7-B9C1-0938F3AB6B02}" destId="{E8D359D8-6575-4A86-A436-3D0B5B2E706B}" srcOrd="1" destOrd="0" presId="urn:microsoft.com/office/officeart/2005/8/layout/orgChart1"/>
    <dgm:cxn modelId="{73D56754-4789-4E64-906B-59A8C150E2EA}" type="presOf" srcId="{89AF2E2E-4F87-4BF0-99A0-EA039D90D21B}" destId="{CEDC792C-7FC1-4AD6-97A4-E601A03AA68E}" srcOrd="0" destOrd="0" presId="urn:microsoft.com/office/officeart/2005/8/layout/orgChart1"/>
    <dgm:cxn modelId="{DB404248-460F-4E12-955D-5A71E6A461E5}" type="presOf" srcId="{68FFAFA3-5F1C-47F6-A5CB-2196F8A670C5}" destId="{ED1A568D-859F-4DCC-B9C3-C62368BC1D89}" srcOrd="0" destOrd="0" presId="urn:microsoft.com/office/officeart/2005/8/layout/orgChart1"/>
    <dgm:cxn modelId="{2A9B56BA-EBAB-4F47-81DB-456B342ABCAC}" srcId="{B28CF8AD-78A3-414F-99C7-B3FE14C184BF}" destId="{7369153D-DF6D-45C1-9167-DC5194E82605}" srcOrd="2" destOrd="0" parTransId="{BD560DFF-F0EB-4C02-A58C-97BA05215EE3}" sibTransId="{03FC5290-5CDB-40F1-AD8F-90AEE6E2FD2A}"/>
    <dgm:cxn modelId="{9FBAAD4E-A482-44A0-8CD2-11BC08228662}" srcId="{55A09B38-A9DF-4EB5-9139-BFDC9187791F}" destId="{A4ACA8D9-D60B-4EC5-B901-8A34B314CD74}" srcOrd="1" destOrd="0" parTransId="{248E8466-3C99-408D-B274-9EB5B921410C}" sibTransId="{EECAD59B-2455-4194-BF93-3606B7304600}"/>
    <dgm:cxn modelId="{41E7E0F8-5347-48AF-BF2E-57E94ABBAC76}" type="presOf" srcId="{72075F83-EDD4-4913-91D0-0709AC642869}" destId="{255E4786-136B-4C58-8D7A-ACDFD5AB02F1}" srcOrd="0" destOrd="0" presId="urn:microsoft.com/office/officeart/2005/8/layout/orgChart1"/>
    <dgm:cxn modelId="{3CAD2CE3-DA66-45E0-9F63-CC5EB794D07C}" srcId="{772C034D-0E04-4624-8DAD-23942BD5001E}" destId="{B28CF8AD-78A3-414F-99C7-B3FE14C184BF}" srcOrd="5" destOrd="0" parTransId="{D03E5287-E0CF-457F-8B0D-51919BFB7A35}" sibTransId="{DE521D7D-F952-4409-8B47-DA5BEADC2194}"/>
    <dgm:cxn modelId="{C8BFFC03-5B8E-492E-9CEC-1900CE6BEDB7}" srcId="{659814F9-EE60-4D0C-8D5F-CA34FBB7F4ED}" destId="{79FDA5B2-095C-4F87-9FB5-75AD4CFF833F}" srcOrd="4" destOrd="0" parTransId="{3A6F3B7A-AFCC-41A5-8568-5CA5FBFB052B}" sibTransId="{F9A8EF1E-2175-469E-9D90-64B0757E3D6A}"/>
    <dgm:cxn modelId="{1675C79A-1189-4D9B-970F-D96E3B3C5D70}" type="presOf" srcId="{18D21918-13C4-4B0D-93DC-ED267B532CF0}" destId="{703956CD-AF4E-448B-9028-8EB047D3116F}" srcOrd="0" destOrd="0" presId="urn:microsoft.com/office/officeart/2005/8/layout/orgChart1"/>
    <dgm:cxn modelId="{3F1CC331-7A73-4C83-8788-702A4DA8DBE5}" type="presOf" srcId="{B28CF8AD-78A3-414F-99C7-B3FE14C184BF}" destId="{F76942E5-74E2-458C-B913-EB0F64C59EFE}" srcOrd="0" destOrd="0" presId="urn:microsoft.com/office/officeart/2005/8/layout/orgChart1"/>
    <dgm:cxn modelId="{4B372D42-3E7F-47CB-95C7-7FC6D495BB5E}" srcId="{659814F9-EE60-4D0C-8D5F-CA34FBB7F4ED}" destId="{B58F49EA-CF28-4294-9E32-FA97AD284334}" srcOrd="2" destOrd="0" parTransId="{041C5BA6-8674-432A-88DE-87FB27EB6277}" sibTransId="{6862C359-679E-4A41-B0A8-C75700D3A67A}"/>
    <dgm:cxn modelId="{CA93EF4F-395E-450C-AD07-AFB83D161C24}" type="presOf" srcId="{52B0A391-4C17-49A0-BA41-3CEC40A1DA04}" destId="{71BBB248-F98C-4DD1-B951-522FC9DDD756}" srcOrd="0" destOrd="0" presId="urn:microsoft.com/office/officeart/2005/8/layout/orgChart1"/>
    <dgm:cxn modelId="{4A71BCC2-A750-4777-9EC9-A408B6EDCAC0}" type="presOf" srcId="{53D847DA-1BD1-4C4A-A337-4F0246A9E000}" destId="{0C63DA11-9502-4851-A652-44491D5EA157}" srcOrd="0" destOrd="0" presId="urn:microsoft.com/office/officeart/2005/8/layout/orgChart1"/>
    <dgm:cxn modelId="{548AB9BD-BFDA-4916-9E47-45B5E7715C6A}" type="presOf" srcId="{C2531CDC-9A07-4CC7-8E61-E6FAD0D0D65F}" destId="{83FE1CC1-E182-477E-B7C4-6C785ED38CC8}" srcOrd="0" destOrd="0" presId="urn:microsoft.com/office/officeart/2005/8/layout/orgChart1"/>
    <dgm:cxn modelId="{9DC3C332-3FB1-49E2-AC92-2CE5AA1A98F9}" srcId="{01B5E773-95F6-456E-A246-C4B69AB132C7}" destId="{DE96FD76-E0B7-48ED-BFA4-225C2818012A}" srcOrd="0" destOrd="0" parTransId="{8444AF66-211B-40E8-95A0-821539126367}" sibTransId="{8246AA61-7014-4D28-B150-7C6D0086A7F4}"/>
    <dgm:cxn modelId="{FF65AA35-45CC-4C21-AB11-0EFCD5A80831}" type="presOf" srcId="{85A736B9-3655-42F4-9637-D8A885848D43}" destId="{59BF5230-9127-4E3A-87CD-7C4D3EA0169B}" srcOrd="1" destOrd="0" presId="urn:microsoft.com/office/officeart/2005/8/layout/orgChart1"/>
    <dgm:cxn modelId="{1EA99878-F180-403F-8C25-F5CE3715E7D7}" type="presOf" srcId="{485A5921-D29C-471C-8D29-2510F1764BC9}" destId="{2E7D6E78-A8D3-472F-928F-E03EE332B60C}" srcOrd="1" destOrd="0" presId="urn:microsoft.com/office/officeart/2005/8/layout/orgChart1"/>
    <dgm:cxn modelId="{67A58D27-B24E-4C9C-813C-06D59D4F88B1}" srcId="{772C034D-0E04-4624-8DAD-23942BD5001E}" destId="{00170B2C-176E-40DE-87F0-F6568A7C56CA}" srcOrd="0" destOrd="0" parTransId="{825DC9D4-DA95-4920-8386-768BA9FCD250}" sibTransId="{42F47FC4-F554-49B0-B3AA-7DB55F834475}"/>
    <dgm:cxn modelId="{595E3BBE-9678-4AF1-86E7-AFE15C633C38}" type="presOf" srcId="{772C034D-0E04-4624-8DAD-23942BD5001E}" destId="{4156E0AF-8B1E-4F45-AB95-DAFB4056CBB9}" srcOrd="0" destOrd="0" presId="urn:microsoft.com/office/officeart/2005/8/layout/orgChart1"/>
    <dgm:cxn modelId="{F2307916-1FF8-4B08-98BC-1D6644D85AAE}" srcId="{7369153D-DF6D-45C1-9167-DC5194E82605}" destId="{9F8108B0-290F-4A71-A4CD-F8616F05D460}" srcOrd="1" destOrd="0" parTransId="{814C74F8-48F7-4937-8664-C3BBA663AC77}" sibTransId="{9EA95884-8521-47B0-B59F-84E37D5B8555}"/>
    <dgm:cxn modelId="{F135E636-06B2-43C4-984B-5A56F4A03E04}" type="presOf" srcId="{0727DCA1-57B6-4D4A-99EE-0F0ED7C7765B}" destId="{D06EBD71-107F-4496-955A-57F0B64F9C22}" srcOrd="0" destOrd="0" presId="urn:microsoft.com/office/officeart/2005/8/layout/orgChart1"/>
    <dgm:cxn modelId="{E4AE4867-CD66-474C-A70C-B2A37AACBCBB}" type="presOf" srcId="{0727DCA1-57B6-4D4A-99EE-0F0ED7C7765B}" destId="{A6B7951A-8A72-4D03-8C75-8BFE42C7E026}" srcOrd="1" destOrd="0" presId="urn:microsoft.com/office/officeart/2005/8/layout/orgChart1"/>
    <dgm:cxn modelId="{8E85CC60-1F7D-431E-99A0-818CF87769CD}" type="presOf" srcId="{97C905E2-8DDA-4178-88FB-7A23041596D0}" destId="{95412CD1-BD17-466D-9C2D-4D163BFF2CDF}" srcOrd="1" destOrd="0" presId="urn:microsoft.com/office/officeart/2005/8/layout/orgChart1"/>
    <dgm:cxn modelId="{C6015DDE-19C2-4F30-9AD8-D7DEEF0EA4C9}" type="presOf" srcId="{5F0523C4-82A4-4F5F-BFC6-77694E953FB4}" destId="{72D960CF-1D7D-443B-B10D-0F2B3B86845B}" srcOrd="0" destOrd="0" presId="urn:microsoft.com/office/officeart/2005/8/layout/orgChart1"/>
    <dgm:cxn modelId="{F001895D-F706-4775-865E-2A75DFBA325D}" srcId="{FA9B178E-B0D3-47B3-A181-6A1994B714B2}" destId="{99B93C7D-08A0-46EC-8C70-86C47E64A2F7}" srcOrd="0" destOrd="0" parTransId="{A260CC25-C6DA-4E9C-97EA-A67973C2FEEF}" sibTransId="{0AAB23B3-EC40-4759-B0C7-0486DE66A278}"/>
    <dgm:cxn modelId="{C012BF12-6A63-4DED-A6DF-8645E27324AA}" type="presOf" srcId="{DE96FD76-E0B7-48ED-BFA4-225C2818012A}" destId="{8E3D85EC-C6DE-40E5-BADB-F73B14B227EF}" srcOrd="1" destOrd="0" presId="urn:microsoft.com/office/officeart/2005/8/layout/orgChart1"/>
    <dgm:cxn modelId="{5D8D652F-7FB4-4B10-9F63-91C370CEBCCA}" type="presOf" srcId="{91D54141-DC9A-4F15-9346-EAEA1E28854D}" destId="{FC20CE9E-874A-4EC1-90D5-E7C8939BD7EA}" srcOrd="1" destOrd="0" presId="urn:microsoft.com/office/officeart/2005/8/layout/orgChart1"/>
    <dgm:cxn modelId="{A273EFC0-038C-45D8-96FF-CD4D8535499D}" type="presOf" srcId="{E6513825-5937-4822-BA8B-9917ED691226}" destId="{5878169C-6A6D-4751-90D7-B9E610028AFC}" srcOrd="0" destOrd="0" presId="urn:microsoft.com/office/officeart/2005/8/layout/orgChart1"/>
    <dgm:cxn modelId="{7FCF1E4F-E6EA-44AB-8863-289F472C9562}" type="presOf" srcId="{B58F49EA-CF28-4294-9E32-FA97AD284334}" destId="{490BAE5A-923F-4404-B5B0-B7F4892F812F}" srcOrd="0" destOrd="0" presId="urn:microsoft.com/office/officeart/2005/8/layout/orgChart1"/>
    <dgm:cxn modelId="{386D4125-D84A-4D6E-AA8F-BC84EB11EC6A}" srcId="{659814F9-EE60-4D0C-8D5F-CA34FBB7F4ED}" destId="{F61C3A4E-37E4-415D-BE89-B3D2D4788680}" srcOrd="5" destOrd="0" parTransId="{C54C7A41-1229-46AD-8C88-AA1412A4C79B}" sibTransId="{2A536662-C956-46C7-B4AB-D37C25077047}"/>
    <dgm:cxn modelId="{8DE465E5-1533-4353-8692-BED0F38E1EE6}" type="presOf" srcId="{DA3A687F-0665-4C97-9C93-8A54BC7D48AC}" destId="{30964FE8-6A98-47E5-ACFC-F35500B6A4DB}" srcOrd="1" destOrd="0" presId="urn:microsoft.com/office/officeart/2005/8/layout/orgChart1"/>
    <dgm:cxn modelId="{7DB6180E-C9FC-4F53-9F2A-13A8A03C525A}" type="presOf" srcId="{5DE0A7AC-24B4-4CF0-A32D-7AB167E60E9B}" destId="{E257730F-B762-4C4F-BFD8-540636FEFB10}" srcOrd="1" destOrd="0" presId="urn:microsoft.com/office/officeart/2005/8/layout/orgChart1"/>
    <dgm:cxn modelId="{BE1E0CBB-D720-4E48-B1C8-2A1F01874855}" type="presOf" srcId="{FA9B178E-B0D3-47B3-A181-6A1994B714B2}" destId="{3E5F2810-6A2B-48B4-B989-C08D1EDA823F}" srcOrd="1" destOrd="0" presId="urn:microsoft.com/office/officeart/2005/8/layout/orgChart1"/>
    <dgm:cxn modelId="{CC794B06-BA65-45FE-B388-93C4E2C1A5F7}" type="presOf" srcId="{E2F13750-CCED-4BED-9C61-007DF238B29E}" destId="{91EFD2CA-F633-4D09-8537-740F254DC858}" srcOrd="0" destOrd="0" presId="urn:microsoft.com/office/officeart/2005/8/layout/orgChart1"/>
    <dgm:cxn modelId="{7F471567-219B-45B7-A079-AE018F363649}" type="presOf" srcId="{F61C3A4E-37E4-415D-BE89-B3D2D4788680}" destId="{8D8F4B8F-EC3D-4F0C-AC0A-104EF707EF7C}" srcOrd="1" destOrd="0" presId="urn:microsoft.com/office/officeart/2005/8/layout/orgChart1"/>
    <dgm:cxn modelId="{B0476930-1878-46BF-9299-B14BBBC04A47}" type="presOf" srcId="{99B93C7D-08A0-46EC-8C70-86C47E64A2F7}" destId="{BED14FC5-5971-4F81-961C-0DC988FC281E}" srcOrd="0" destOrd="0" presId="urn:microsoft.com/office/officeart/2005/8/layout/orgChart1"/>
    <dgm:cxn modelId="{D0A02062-62E3-4C33-ADA9-44FB09740580}" type="presOf" srcId="{3B053598-A044-4808-BB44-32384F601B7F}" destId="{B3F57495-0E2B-4315-B9C6-2B86D596E8F8}" srcOrd="0" destOrd="0" presId="urn:microsoft.com/office/officeart/2005/8/layout/orgChart1"/>
    <dgm:cxn modelId="{B1D69F35-23CB-456D-B1BD-8652132FF0A5}" type="presOf" srcId="{7BC957FD-C8C5-419A-AC5E-FDDFD5B427EF}" destId="{BFA07138-8A56-4B51-A2BE-DCA96ED0F9A0}" srcOrd="1" destOrd="0" presId="urn:microsoft.com/office/officeart/2005/8/layout/orgChart1"/>
    <dgm:cxn modelId="{31510479-B419-4025-BAFE-2CC7D74F6BFA}" srcId="{FA9B178E-B0D3-47B3-A181-6A1994B714B2}" destId="{7DFB5117-7260-4DE9-B664-22A0F818ACE9}" srcOrd="2" destOrd="0" parTransId="{013D707C-15DB-42EF-836C-76BE67692CBA}" sibTransId="{7054B7FB-2363-4925-8647-DA525E779B40}"/>
    <dgm:cxn modelId="{6DE0B889-383A-4149-9ABD-A0F9A0682702}" type="presOf" srcId="{308EC3A9-3A8E-4463-AA5E-C45A689E247A}" destId="{32CCE644-0CDD-46ED-BF85-A8B9995E5EC4}" srcOrd="1" destOrd="0" presId="urn:microsoft.com/office/officeart/2005/8/layout/orgChart1"/>
    <dgm:cxn modelId="{6250013F-97D3-43B6-8E8A-51068E377F7E}" type="presOf" srcId="{9F8108B0-290F-4A71-A4CD-F8616F05D460}" destId="{74F2E7EC-B9A3-4E05-A7A3-26F2AAD95A30}" srcOrd="1" destOrd="0" presId="urn:microsoft.com/office/officeart/2005/8/layout/orgChart1"/>
    <dgm:cxn modelId="{17D63BE9-71FD-4BB7-945F-119625D9DE49}" srcId="{A4ACA8D9-D60B-4EC5-B901-8A34B314CD74}" destId="{3B053598-A044-4808-BB44-32384F601B7F}" srcOrd="0" destOrd="0" parTransId="{AF290D40-CB23-43D3-9F05-B5BE84067B2F}" sibTransId="{FD4D3EA6-9FC3-45C2-A6CD-EEA1A244A403}"/>
    <dgm:cxn modelId="{19769EFF-1710-4188-904F-446E69E86D6F}" type="presOf" srcId="{A4ACA8D9-D60B-4EC5-B901-8A34B314CD74}" destId="{A02250E9-D47B-459F-BC22-01BC98C36F4C}" srcOrd="0" destOrd="0" presId="urn:microsoft.com/office/officeart/2005/8/layout/orgChart1"/>
    <dgm:cxn modelId="{DA7D9AE0-4AB7-4546-826C-ED57823DDD22}" type="presOf" srcId="{308EC3A9-3A8E-4463-AA5E-C45A689E247A}" destId="{47967BE5-7814-4669-89F9-44B1501DE4AA}" srcOrd="0" destOrd="0" presId="urn:microsoft.com/office/officeart/2005/8/layout/orgChart1"/>
    <dgm:cxn modelId="{D2F337D6-AE47-4931-B418-7AB78F062D19}" type="presOf" srcId="{451F7A48-1A97-4EA2-8590-E4A3AF24FD04}" destId="{05C818AC-EC18-4269-B0E8-5B220D66CF57}" srcOrd="1" destOrd="0" presId="urn:microsoft.com/office/officeart/2005/8/layout/orgChart1"/>
    <dgm:cxn modelId="{D760F65E-2467-4B47-9CC6-B0232DA7B4B6}" type="presOf" srcId="{ACA451BF-228D-48D6-A08B-A6239A9789B6}" destId="{82344F2C-4F20-43E5-A065-8441D5363D6F}" srcOrd="1" destOrd="0" presId="urn:microsoft.com/office/officeart/2005/8/layout/orgChart1"/>
    <dgm:cxn modelId="{EF1CD18B-4899-4998-A5E8-E1EBDF3C1ABC}" type="presOf" srcId="{E7D01B63-5535-4131-9F77-6D4AF05D9B05}" destId="{634B9648-1415-4BC0-B9E1-F063229982A4}" srcOrd="0" destOrd="0" presId="urn:microsoft.com/office/officeart/2005/8/layout/orgChart1"/>
    <dgm:cxn modelId="{F9081F79-1FA0-48EE-8E67-6D7F44A0911D}" type="presOf" srcId="{01B5E773-95F6-456E-A246-C4B69AB132C7}" destId="{7C02A7D1-AF1C-4EAB-A5E8-A878E41C9CF4}" srcOrd="0" destOrd="0" presId="urn:microsoft.com/office/officeart/2005/8/layout/orgChart1"/>
    <dgm:cxn modelId="{C20D17D7-E7BC-410C-AEA5-30E3F173AF3B}" type="presOf" srcId="{339A7ABE-EC03-4060-BBA5-A52B2357AD8C}" destId="{2AB493D4-2BA0-4C4D-91F6-1053DB374910}" srcOrd="1" destOrd="0" presId="urn:microsoft.com/office/officeart/2005/8/layout/orgChart1"/>
    <dgm:cxn modelId="{B30C1243-DA12-466E-9D5A-272AC16A85F3}" type="presOf" srcId="{5DE0A7AC-24B4-4CF0-A32D-7AB167E60E9B}" destId="{30319430-F2C7-407D-B6F9-6945FCC37832}" srcOrd="0" destOrd="0" presId="urn:microsoft.com/office/officeart/2005/8/layout/orgChart1"/>
    <dgm:cxn modelId="{5C9C7DB7-BC7E-4731-BE89-CB54A0268804}" type="presOf" srcId="{772C034D-0E04-4624-8DAD-23942BD5001E}" destId="{FC142A7F-3D67-47CF-B865-F8028821501C}" srcOrd="1" destOrd="0" presId="urn:microsoft.com/office/officeart/2005/8/layout/orgChart1"/>
    <dgm:cxn modelId="{6A2144D0-12AA-4DCE-AB70-6E1A3190AE81}" srcId="{FF8BCEBD-585D-497B-843D-DE860DCFD1BC}" destId="{772C034D-0E04-4624-8DAD-23942BD5001E}" srcOrd="2" destOrd="0" parTransId="{68FFAFA3-5F1C-47F6-A5CB-2196F8A670C5}" sibTransId="{C9D0A147-AC05-40A5-BE0E-E2A0BFBAC18D}"/>
    <dgm:cxn modelId="{8EE6A784-D091-4011-A18B-A176A6A849B6}" type="presOf" srcId="{BD560DFF-F0EB-4C02-A58C-97BA05215EE3}" destId="{5AAD9B7B-08B5-4352-A303-F068DBCA6F99}" srcOrd="0" destOrd="0" presId="urn:microsoft.com/office/officeart/2005/8/layout/orgChart1"/>
    <dgm:cxn modelId="{E82E7C12-7FE6-4A6C-B373-F9D3BE891562}" type="presOf" srcId="{B0D8CA58-7A7C-4D56-9955-D304562E9CA6}" destId="{AD3D7D49-22C7-4024-BB19-E03D6DA13BDB}" srcOrd="1" destOrd="0" presId="urn:microsoft.com/office/officeart/2005/8/layout/orgChart1"/>
    <dgm:cxn modelId="{A1A77CBA-460D-49CD-A93A-7BA38B07DFDF}" type="presOf" srcId="{59383DFA-341B-4A9D-A6E9-D3F67F347181}" destId="{47600CC6-ED6E-4A91-B512-F97B192BB45A}" srcOrd="1" destOrd="0" presId="urn:microsoft.com/office/officeart/2005/8/layout/orgChart1"/>
    <dgm:cxn modelId="{BC5CACC2-78D7-47C7-90F6-0423A7FB6D14}" type="presOf" srcId="{0C508835-74D1-454B-A2FB-94FC2859E185}" destId="{386C113A-9DD8-492D-AA11-CD37779A77DA}" srcOrd="0" destOrd="0" presId="urn:microsoft.com/office/officeart/2005/8/layout/orgChart1"/>
    <dgm:cxn modelId="{A379FB6D-8D68-4EE4-9124-8322B69D51DE}" type="presOf" srcId="{604408D0-A077-4AD9-B727-FE46EED04CE0}" destId="{D028B609-3777-438E-8AFA-8CFF27FA5F0B}" srcOrd="0" destOrd="0" presId="urn:microsoft.com/office/officeart/2005/8/layout/orgChart1"/>
    <dgm:cxn modelId="{54657FD9-344B-41B1-8C71-677444683B2D}" type="presOf" srcId="{642B76CB-6867-4F05-8975-E9AF64F7F2B6}" destId="{CFB9EDFC-4EA8-4154-8AD8-5550DB835F55}" srcOrd="1" destOrd="0" presId="urn:microsoft.com/office/officeart/2005/8/layout/orgChart1"/>
    <dgm:cxn modelId="{42D07872-BAB2-43B7-873E-310C61D013F6}" srcId="{471DC318-9E20-4F9C-8337-084872805D75}" destId="{642B76CB-6867-4F05-8975-E9AF64F7F2B6}" srcOrd="2" destOrd="0" parTransId="{EFBFD220-59D7-4F70-801E-2225C2606E03}" sibTransId="{E7262E8B-0E75-4569-9BD3-889BB2909F45}"/>
    <dgm:cxn modelId="{B6B6BE9A-F91D-45EF-A427-25830A215E10}" srcId="{55A09B38-A9DF-4EB5-9139-BFDC9187791F}" destId="{59383DFA-341B-4A9D-A6E9-D3F67F347181}" srcOrd="6" destOrd="0" parTransId="{FEB5E7A9-9282-45C3-9C89-A2B7991E7334}" sibTransId="{786D4CA7-90AE-4129-9888-66F9FD006E6B}"/>
    <dgm:cxn modelId="{8D642675-9688-41C8-A81A-A1F9E14C9F58}" srcId="{55A09B38-A9DF-4EB5-9139-BFDC9187791F}" destId="{CA9D90FD-C93C-4004-BE12-E429FF8B4E85}" srcOrd="5" destOrd="0" parTransId="{E62CBFE4-E34A-44A4-A556-6CD61BD6E784}" sibTransId="{0F7DE8FA-82A8-46D2-9580-D54F038CEF46}"/>
    <dgm:cxn modelId="{506F7DFB-0F83-4D57-9A69-F6C25F965CF9}" type="presOf" srcId="{52B0A391-4C17-49A0-BA41-3CEC40A1DA04}" destId="{2FF44C8F-DD5D-4E0F-A544-4B9D8CE99CD4}" srcOrd="1" destOrd="0" presId="urn:microsoft.com/office/officeart/2005/8/layout/orgChart1"/>
    <dgm:cxn modelId="{9B9353B7-394B-40AF-9BBA-A8EF1A4141F9}" type="presOf" srcId="{659814F9-EE60-4D0C-8D5F-CA34FBB7F4ED}" destId="{661112C3-0C67-45A0-9A89-AC4677611DD4}" srcOrd="0" destOrd="0" presId="urn:microsoft.com/office/officeart/2005/8/layout/orgChart1"/>
    <dgm:cxn modelId="{EB170B86-684B-4EE1-B635-C7CDD6FED3DC}" type="presOf" srcId="{B02CEB9D-541B-4AE5-8207-4E28AF09CE62}" destId="{FC6F85B5-8BDD-437D-B857-7CAE86F08AE5}" srcOrd="1" destOrd="0" presId="urn:microsoft.com/office/officeart/2005/8/layout/orgChart1"/>
    <dgm:cxn modelId="{17C0FE52-8556-4ABB-8E11-7A3965E7C8B6}" srcId="{A4ACA8D9-D60B-4EC5-B901-8A34B314CD74}" destId="{97C905E2-8DDA-4178-88FB-7A23041596D0}" srcOrd="4" destOrd="0" parTransId="{53D847DA-1BD1-4C4A-A337-4F0246A9E000}" sibTransId="{CAED4515-BBB3-43B5-B586-DDCF4E0B4FB6}"/>
    <dgm:cxn modelId="{3BEE6D4A-4F3A-421F-8031-6CA378C86226}" srcId="{471DC318-9E20-4F9C-8337-084872805D75}" destId="{308EC3A9-3A8E-4463-AA5E-C45A689E247A}" srcOrd="1" destOrd="0" parTransId="{C2531CDC-9A07-4CC7-8E61-E6FAD0D0D65F}" sibTransId="{CC96C9CC-760F-40FB-8071-972B4766417F}"/>
    <dgm:cxn modelId="{4CC41A87-9F57-4A40-A722-F3AADF770A57}" type="presOf" srcId="{B28CF8AD-78A3-414F-99C7-B3FE14C184BF}" destId="{FFF19B64-F500-4E2F-BFA7-AC444D926F1E}" srcOrd="1" destOrd="0" presId="urn:microsoft.com/office/officeart/2005/8/layout/orgChart1"/>
    <dgm:cxn modelId="{8B4E8E81-95E3-475D-9948-6AEB599E3805}" type="presOf" srcId="{79FDA5B2-095C-4F87-9FB5-75AD4CFF833F}" destId="{2425D059-0DA5-40F7-B489-7D5592CBF6AD}" srcOrd="1" destOrd="0" presId="urn:microsoft.com/office/officeart/2005/8/layout/orgChart1"/>
    <dgm:cxn modelId="{33AC6762-8E15-47FB-964A-F1F11E337221}" type="presOf" srcId="{9728BF6F-2359-4DFC-B5DF-A5552C91D603}" destId="{FB671AE8-58E3-4C54-BFAB-37B904619A79}" srcOrd="0" destOrd="0" presId="urn:microsoft.com/office/officeart/2005/8/layout/orgChart1"/>
    <dgm:cxn modelId="{1162134E-5E61-4556-A401-C1276C9DEAC4}" srcId="{FF8BCEBD-585D-497B-843D-DE860DCFD1BC}" destId="{55A09B38-A9DF-4EB5-9139-BFDC9187791F}" srcOrd="1" destOrd="0" parTransId="{7A5A3981-AF0B-48A6-A288-CEDEA5E070CD}" sibTransId="{D9F02E1D-7C78-4A6A-AB9D-55C05C9D8522}"/>
    <dgm:cxn modelId="{EBB2B786-1358-4E9E-BFAF-DB4368569433}" type="presOf" srcId="{248E8466-3C99-408D-B274-9EB5B921410C}" destId="{D0BECD55-D40E-4145-81C0-B4E118EF0BE5}" srcOrd="0" destOrd="0" presId="urn:microsoft.com/office/officeart/2005/8/layout/orgChart1"/>
    <dgm:cxn modelId="{D09AB031-8B62-439F-9E21-9625611C6815}" srcId="{659814F9-EE60-4D0C-8D5F-CA34FBB7F4ED}" destId="{485A5921-D29C-471C-8D29-2510F1764BC9}" srcOrd="3" destOrd="0" parTransId="{871DBFCB-BC39-46B6-893B-50C03BF4464B}" sibTransId="{41E38930-E10F-4B80-B338-41EADF6723A3}"/>
    <dgm:cxn modelId="{4ECB24CD-D866-49B6-93E3-A90884210D1B}" type="presOf" srcId="{7737687A-9E7E-4923-AA42-EC922764D757}" destId="{239C7B1C-4944-4547-8FD9-7FCA794F11D2}" srcOrd="1" destOrd="0" presId="urn:microsoft.com/office/officeart/2005/8/layout/orgChart1"/>
    <dgm:cxn modelId="{77D05003-4801-4983-B055-592244FB6368}" type="presOf" srcId="{79FDA5B2-095C-4F87-9FB5-75AD4CFF833F}" destId="{38F21579-4E41-4A5A-96F8-3121E94EB927}" srcOrd="0" destOrd="0" presId="urn:microsoft.com/office/officeart/2005/8/layout/orgChart1"/>
    <dgm:cxn modelId="{AB895815-9F74-4BDC-8893-9526217ECC5B}" type="presOf" srcId="{4ABE074D-E815-40D3-A93F-C8CE7C2A2BDB}" destId="{9C08314A-0290-4FF9-BA86-575A5172AAA8}" srcOrd="1" destOrd="0" presId="urn:microsoft.com/office/officeart/2005/8/layout/orgChart1"/>
    <dgm:cxn modelId="{C846B126-ECFF-43DD-90DB-D73B35DD2DD5}" type="presOf" srcId="{F61C3A4E-37E4-415D-BE89-B3D2D4788680}" destId="{492EF56A-F9DC-4E7B-8325-19CFE1275ADF}" srcOrd="0" destOrd="0" presId="urn:microsoft.com/office/officeart/2005/8/layout/orgChart1"/>
    <dgm:cxn modelId="{D43BA591-5B98-4C18-A7B8-652DA5791CD8}" type="presOf" srcId="{FEAD8102-F77D-4079-8989-DF480B3FEB95}" destId="{09BDA7B1-B66B-4DBC-8161-3172F55A1764}" srcOrd="0" destOrd="0" presId="urn:microsoft.com/office/officeart/2005/8/layout/orgChart1"/>
    <dgm:cxn modelId="{0C52F136-0260-4F3D-929B-A468431965F0}" type="presOf" srcId="{08BA73BA-FCBA-4947-A9A9-C4CD9F16745F}" destId="{FF5F9A9F-BEB0-4739-B6ED-AD0C5BF61445}" srcOrd="0" destOrd="0" presId="urn:microsoft.com/office/officeart/2005/8/layout/orgChart1"/>
    <dgm:cxn modelId="{8C4A1101-BA87-4EC1-8E23-DFAAA570A70C}" srcId="{471DC318-9E20-4F9C-8337-084872805D75}" destId="{0727DCA1-57B6-4D4A-99EE-0F0ED7C7765B}" srcOrd="3" destOrd="0" parTransId="{85D83799-C5F2-42D2-B56A-D1174A9E7AD8}" sibTransId="{90FCC03B-98FD-422B-8335-B9BF8628A2F6}"/>
    <dgm:cxn modelId="{37085B7D-24B9-45C1-8BF1-2C58D5376D9B}" type="presOf" srcId="{1EE52707-E100-485A-83C8-A135059420D5}" destId="{54C077F9-F71B-4A8B-9849-261839111F9C}" srcOrd="0" destOrd="0" presId="urn:microsoft.com/office/officeart/2005/8/layout/orgChart1"/>
    <dgm:cxn modelId="{3CD941DE-274B-4C5B-9C53-0C22D3D11D5C}" srcId="{00170B2C-176E-40DE-87F0-F6568A7C56CA}" destId="{04C2C0C3-A341-4848-9CDB-5C0C536C9E2F}" srcOrd="0" destOrd="0" parTransId="{405A6FE3-013A-4D00-9326-5A14C961D88D}" sibTransId="{23E975CD-7B67-43FE-B339-7B682D9FAC8B}"/>
    <dgm:cxn modelId="{6E7C8586-D0B6-47C8-B28A-CEFD267EC07F}" type="presOf" srcId="{35BE84D5-3C16-4745-8B6E-1807E997317A}" destId="{96A86459-B9F9-4D52-AC77-F3A36197D1A7}" srcOrd="0" destOrd="0" presId="urn:microsoft.com/office/officeart/2005/8/layout/orgChart1"/>
    <dgm:cxn modelId="{F1611D58-CE80-45CE-BDAD-6B1020C2A8DD}" type="presOf" srcId="{871DBFCB-BC39-46B6-893B-50C03BF4464B}" destId="{44605158-32AA-4A19-B4C8-4337CC2FF303}" srcOrd="0" destOrd="0" presId="urn:microsoft.com/office/officeart/2005/8/layout/orgChart1"/>
    <dgm:cxn modelId="{8C4B478C-5DA5-4844-8EEE-B82F55ABCCF5}" type="presOf" srcId="{471DC318-9E20-4F9C-8337-084872805D75}" destId="{A4CF464F-F4C8-4D45-85D9-036604B39483}" srcOrd="1" destOrd="0" presId="urn:microsoft.com/office/officeart/2005/8/layout/orgChart1"/>
    <dgm:cxn modelId="{F6E91B05-D799-4AF1-9243-16A99F2BAF17}" type="presOf" srcId="{7FE0EC43-8830-4F8E-8B4B-4241FD0B0DA4}" destId="{CA8CBF2E-A40C-478E-9716-9BAD3534C9A4}" srcOrd="0" destOrd="0" presId="urn:microsoft.com/office/officeart/2005/8/layout/orgChart1"/>
    <dgm:cxn modelId="{79EEFF69-6CB1-493B-8660-F13377CE7064}" type="presOf" srcId="{7369153D-DF6D-45C1-9167-DC5194E82605}" destId="{D5A0A4B9-69C0-48FA-86C7-F85EAF5C39AF}" srcOrd="0" destOrd="0" presId="urn:microsoft.com/office/officeart/2005/8/layout/orgChart1"/>
    <dgm:cxn modelId="{0FB8EC10-279B-4709-BB99-D123871B5B43}" srcId="{55A09B38-A9DF-4EB5-9139-BFDC9187791F}" destId="{4ABE074D-E815-40D3-A93F-C8CE7C2A2BDB}" srcOrd="0" destOrd="0" parTransId="{A1DCB02B-E2D3-480D-B335-07BDCD2F33FF}" sibTransId="{8EC8715F-066D-4656-A388-F63CD6E231BF}"/>
    <dgm:cxn modelId="{751A2964-E220-4C2D-9E00-EB1FA511D3B5}" type="presOf" srcId="{08BA73BA-FCBA-4947-A9A9-C4CD9F16745F}" destId="{3667790C-D1C4-42C1-B05D-384ABB4FDFA9}" srcOrd="1" destOrd="0" presId="urn:microsoft.com/office/officeart/2005/8/layout/orgChart1"/>
    <dgm:cxn modelId="{63E009D1-5BCC-4A6F-A022-121B8C9E227E}" type="presOf" srcId="{04C2C0C3-A341-4848-9CDB-5C0C536C9E2F}" destId="{F694EBF2-FAA4-4D87-9389-7E5F3FE2D2AE}" srcOrd="0" destOrd="0" presId="urn:microsoft.com/office/officeart/2005/8/layout/orgChart1"/>
    <dgm:cxn modelId="{030C57C2-A877-467E-9FA0-B9A801DBEB0E}" srcId="{00170B2C-176E-40DE-87F0-F6568A7C56CA}" destId="{7BC957FD-C8C5-419A-AC5E-FDDFD5B427EF}" srcOrd="2" destOrd="0" parTransId="{0C508835-74D1-454B-A2FB-94FC2859E185}" sibTransId="{F19EECE6-AE14-4623-B815-BB3EB1C9A914}"/>
    <dgm:cxn modelId="{D4C64E00-9DE0-4F0B-8EBF-A45C13AC820C}" srcId="{772C034D-0E04-4624-8DAD-23942BD5001E}" destId="{FA9B178E-B0D3-47B3-A181-6A1994B714B2}" srcOrd="4" destOrd="0" parTransId="{54246F9C-360E-4468-8E94-9F86BAD8DFAA}" sibTransId="{1DE2AE35-11F4-4F76-AA51-02B7C3D6CC79}"/>
    <dgm:cxn modelId="{AC153FEA-284E-4B98-B8FF-6199C805103E}" type="presOf" srcId="{B36BD475-DC0B-491F-B72A-29C75D866114}" destId="{68289E3B-9919-4AAB-B13A-77D1D3305350}" srcOrd="0" destOrd="0" presId="urn:microsoft.com/office/officeart/2005/8/layout/orgChart1"/>
    <dgm:cxn modelId="{E4385737-A171-4035-9818-6BF0D88BBEAB}" type="presOf" srcId="{99B93C7D-08A0-46EC-8C70-86C47E64A2F7}" destId="{D887D670-4314-46DD-B2B2-5277607235F4}" srcOrd="1" destOrd="0" presId="urn:microsoft.com/office/officeart/2005/8/layout/orgChart1"/>
    <dgm:cxn modelId="{EE4C7168-3C47-4722-A8CC-CA5DD5BCD0C9}" type="presOf" srcId="{DE96FD76-E0B7-48ED-BFA4-225C2818012A}" destId="{C4F14ACF-635B-4C34-9302-584D6C4F7D73}" srcOrd="0" destOrd="0" presId="urn:microsoft.com/office/officeart/2005/8/layout/orgChart1"/>
    <dgm:cxn modelId="{AE786587-38A2-4736-B25F-91204F400745}" type="presOf" srcId="{AF290D40-CB23-43D3-9F05-B5BE84067B2F}" destId="{6C57C079-511F-4109-A5BF-3A6A28FFCC50}" srcOrd="0" destOrd="0" presId="urn:microsoft.com/office/officeart/2005/8/layout/orgChart1"/>
    <dgm:cxn modelId="{7420D904-D226-4E34-9DDD-998407306782}" type="presOf" srcId="{E5DC2698-6E62-4361-8A10-1D08048D8209}" destId="{3B33F73B-6095-4095-B554-6D54A094070E}" srcOrd="0" destOrd="0" presId="urn:microsoft.com/office/officeart/2005/8/layout/orgChart1"/>
    <dgm:cxn modelId="{FDCCD053-5D72-41D4-9922-EF7736A1AE87}" type="presOf" srcId="{7BC957FD-C8C5-419A-AC5E-FDDFD5B427EF}" destId="{6E50B81B-43F2-4C0D-94C7-B781A611AA39}" srcOrd="0" destOrd="0" presId="urn:microsoft.com/office/officeart/2005/8/layout/orgChart1"/>
    <dgm:cxn modelId="{7F64CBE2-24C8-495D-B69D-D9DABBAEA2E3}" type="presOf" srcId="{CA9D90FD-C93C-4004-BE12-E429FF8B4E85}" destId="{F19B0251-1A39-44D1-8DF6-14F7B68BFFEC}" srcOrd="1" destOrd="0" presId="urn:microsoft.com/office/officeart/2005/8/layout/orgChart1"/>
    <dgm:cxn modelId="{101AA4C5-FE8C-4770-BBF9-AC32AC3B68D8}" type="presOf" srcId="{B02CEB9D-541B-4AE5-8207-4E28AF09CE62}" destId="{C4989261-E611-499C-B19E-7B014AD762EF}" srcOrd="0" destOrd="0" presId="urn:microsoft.com/office/officeart/2005/8/layout/orgChart1"/>
    <dgm:cxn modelId="{72C1A196-2541-4F49-A632-7C7BAC2CE731}" type="presOf" srcId="{FF8BCEBD-585D-497B-843D-DE860DCFD1BC}" destId="{6049990D-9510-49A2-83D8-92CBE3F8AD53}" srcOrd="0" destOrd="0" presId="urn:microsoft.com/office/officeart/2005/8/layout/orgChart1"/>
    <dgm:cxn modelId="{F131BBF9-608E-4CD6-8F47-436D3CC8EA0F}" type="presOf" srcId="{30A23DEC-1873-4994-AB05-A606079AD011}" destId="{D840A23A-40A4-43BC-AC72-99D635E2E9B5}" srcOrd="0" destOrd="0" presId="urn:microsoft.com/office/officeart/2005/8/layout/orgChart1"/>
    <dgm:cxn modelId="{5D9DA6E2-CB12-447E-ABE8-EA87B1CD65A1}" type="presOf" srcId="{451F7A48-1A97-4EA2-8590-E4A3AF24FD04}" destId="{30B5DEBE-422B-4581-929C-107B7AC67063}" srcOrd="0" destOrd="0" presId="urn:microsoft.com/office/officeart/2005/8/layout/orgChart1"/>
    <dgm:cxn modelId="{A72C9DB6-0E92-4D61-968B-9D4361F4B52F}" srcId="{772C034D-0E04-4624-8DAD-23942BD5001E}" destId="{52B0A391-4C17-49A0-BA41-3CEC40A1DA04}" srcOrd="2" destOrd="0" parTransId="{836A756E-43DC-4FC4-8C1B-9E0E7B9455E4}" sibTransId="{9E37D02A-7DF7-402C-99C7-72F42DB24791}"/>
    <dgm:cxn modelId="{FEFD9E93-3546-4A9D-89AD-D7240ADAE604}" type="presOf" srcId="{485A5921-D29C-471C-8D29-2510F1764BC9}" destId="{4FE4826E-AE6C-4FE7-A04E-13EC4841C45C}" srcOrd="0" destOrd="0" presId="urn:microsoft.com/office/officeart/2005/8/layout/orgChart1"/>
    <dgm:cxn modelId="{3F43034E-7418-4989-9B75-F62EDBF690C3}" type="presOf" srcId="{EC4AE502-9E59-40BB-813B-988CE646C709}" destId="{D36E05AA-A32B-47E4-9F92-CA961794EE41}" srcOrd="0" destOrd="0" presId="urn:microsoft.com/office/officeart/2005/8/layout/orgChart1"/>
    <dgm:cxn modelId="{17681C90-4855-4803-BE38-BFE925D48F97}" srcId="{659814F9-EE60-4D0C-8D5F-CA34FBB7F4ED}" destId="{DA3A687F-0665-4C97-9C93-8A54BC7D48AC}" srcOrd="0" destOrd="0" parTransId="{E5DC2698-6E62-4361-8A10-1D08048D8209}" sibTransId="{E29E9EB7-8208-46E3-B3ED-B6D50B43D3CB}"/>
    <dgm:cxn modelId="{656DBCC9-74E2-419E-BA4D-66567E3C8DAF}" type="presOf" srcId="{E7D01B63-5535-4131-9F77-6D4AF05D9B05}" destId="{8E695E63-DACF-4A44-AA4E-024DAB465CF6}" srcOrd="1" destOrd="0" presId="urn:microsoft.com/office/officeart/2005/8/layout/orgChart1"/>
    <dgm:cxn modelId="{39BD1421-C53D-44D0-BCEC-5DE07030CFA1}" type="presOf" srcId="{00170B2C-176E-40DE-87F0-F6568A7C56CA}" destId="{ADA1CF78-08F3-42E9-9B62-1E725A287B17}" srcOrd="1" destOrd="0" presId="urn:microsoft.com/office/officeart/2005/8/layout/orgChart1"/>
    <dgm:cxn modelId="{C9CED2FC-77E2-4FDA-BA61-14D03621C8A0}" srcId="{A4ACA8D9-D60B-4EC5-B901-8A34B314CD74}" destId="{AE82A583-0A3D-48F8-B74A-F0B645284ADB}" srcOrd="3" destOrd="0" parTransId="{1239F28C-8961-4837-85CB-69FA547A4124}" sibTransId="{073F51B5-3094-4D27-B15C-5546AC43936D}"/>
    <dgm:cxn modelId="{1A4D0B66-2D65-48FE-9C7B-2B88C4558C04}" type="presOf" srcId="{041C5BA6-8674-432A-88DE-87FB27EB6277}" destId="{8454E745-E138-47A3-97FC-C91D997D8E78}" srcOrd="0" destOrd="0" presId="urn:microsoft.com/office/officeart/2005/8/layout/orgChart1"/>
    <dgm:cxn modelId="{7C30ABEE-799A-439A-8FBE-684113996C4F}" type="presOf" srcId="{825DC9D4-DA95-4920-8386-768BA9FCD250}" destId="{69B188E1-38DC-48E3-9DD7-F5C7D40B9F4E}" srcOrd="0" destOrd="0" presId="urn:microsoft.com/office/officeart/2005/8/layout/orgChart1"/>
    <dgm:cxn modelId="{3349E96A-4478-4D0D-A39B-D66929465CCD}" type="presOf" srcId="{E62CBFE4-E34A-44A4-A556-6CD61BD6E784}" destId="{43BA253D-1DC0-48F7-8EB3-ED2C82536B15}" srcOrd="0" destOrd="0" presId="urn:microsoft.com/office/officeart/2005/8/layout/orgChart1"/>
    <dgm:cxn modelId="{EA243FE7-05F6-4A52-B6C8-CE95EC77A2F6}" type="presParOf" srcId="{39384094-17B6-4210-99CE-8525919A1910}" destId="{337F2BF1-B428-4BD0-BAA5-407A4C13E42F}" srcOrd="0" destOrd="0" presId="urn:microsoft.com/office/officeart/2005/8/layout/orgChart1"/>
    <dgm:cxn modelId="{A3C39386-13E4-43E1-AF4A-7F44D959831A}" type="presParOf" srcId="{337F2BF1-B428-4BD0-BAA5-407A4C13E42F}" destId="{151000C7-EA6A-4DE1-AF6D-69B35A54D7FE}" srcOrd="0" destOrd="0" presId="urn:microsoft.com/office/officeart/2005/8/layout/orgChart1"/>
    <dgm:cxn modelId="{BA5ADB1A-2A92-4367-A50C-59E7579CF339}" type="presParOf" srcId="{151000C7-EA6A-4DE1-AF6D-69B35A54D7FE}" destId="{6049990D-9510-49A2-83D8-92CBE3F8AD53}" srcOrd="0" destOrd="0" presId="urn:microsoft.com/office/officeart/2005/8/layout/orgChart1"/>
    <dgm:cxn modelId="{38EEAB25-8C09-433B-ACF6-D304D584A96F}" type="presParOf" srcId="{151000C7-EA6A-4DE1-AF6D-69B35A54D7FE}" destId="{4C732235-BFBF-4883-85C1-A3D22434F5C6}" srcOrd="1" destOrd="0" presId="urn:microsoft.com/office/officeart/2005/8/layout/orgChart1"/>
    <dgm:cxn modelId="{61F9FB06-6FC6-43E8-B34E-4D9F4B4B43A6}" type="presParOf" srcId="{337F2BF1-B428-4BD0-BAA5-407A4C13E42F}" destId="{349B5494-71AC-4428-B662-F8EEDD57F843}" srcOrd="1" destOrd="0" presId="urn:microsoft.com/office/officeart/2005/8/layout/orgChart1"/>
    <dgm:cxn modelId="{CDC9E739-D811-4CAB-BD03-E9033E5BF919}" type="presParOf" srcId="{349B5494-71AC-4428-B662-F8EEDD57F843}" destId="{4D6D1D76-9525-45DE-8D5D-44763201043E}" srcOrd="0" destOrd="0" presId="urn:microsoft.com/office/officeart/2005/8/layout/orgChart1"/>
    <dgm:cxn modelId="{10468E40-D4CA-4357-A51C-66108F6C4E94}" type="presParOf" srcId="{349B5494-71AC-4428-B662-F8EEDD57F843}" destId="{14056416-6B28-4379-B0D2-4CCA211DC298}" srcOrd="1" destOrd="0" presId="urn:microsoft.com/office/officeart/2005/8/layout/orgChart1"/>
    <dgm:cxn modelId="{87A47618-2406-4A20-9ED8-EC6D0DF3DCC8}" type="presParOf" srcId="{14056416-6B28-4379-B0D2-4CCA211DC298}" destId="{5DDCA1C6-246F-4746-A5D7-713EF340C086}" srcOrd="0" destOrd="0" presId="urn:microsoft.com/office/officeart/2005/8/layout/orgChart1"/>
    <dgm:cxn modelId="{62191E75-9786-466F-AB32-D3ED12DCEBBD}" type="presParOf" srcId="{5DDCA1C6-246F-4746-A5D7-713EF340C086}" destId="{9018F2FB-1B18-4AB9-A24B-48C188AEF596}" srcOrd="0" destOrd="0" presId="urn:microsoft.com/office/officeart/2005/8/layout/orgChart1"/>
    <dgm:cxn modelId="{781FC526-1936-4211-BDF3-FBBA60B4C00B}" type="presParOf" srcId="{5DDCA1C6-246F-4746-A5D7-713EF340C086}" destId="{4E1B582C-5206-4D01-9C2B-7AAA27DD9B11}" srcOrd="1" destOrd="0" presId="urn:microsoft.com/office/officeart/2005/8/layout/orgChart1"/>
    <dgm:cxn modelId="{17143FB1-F6A8-4578-8F51-2C3DCDE7341F}" type="presParOf" srcId="{14056416-6B28-4379-B0D2-4CCA211DC298}" destId="{33A33854-D0DA-4069-AA71-823EDBBADDE0}" srcOrd="1" destOrd="0" presId="urn:microsoft.com/office/officeart/2005/8/layout/orgChart1"/>
    <dgm:cxn modelId="{B8A073FC-3957-4FDB-8A86-846445175084}" type="presParOf" srcId="{33A33854-D0DA-4069-AA71-823EDBBADDE0}" destId="{13171602-021B-48D2-9C56-54EB48C6E044}" srcOrd="0" destOrd="0" presId="urn:microsoft.com/office/officeart/2005/8/layout/orgChart1"/>
    <dgm:cxn modelId="{4BA81F3B-2066-4AD5-9B7B-C5F6D083A7C3}" type="presParOf" srcId="{33A33854-D0DA-4069-AA71-823EDBBADDE0}" destId="{5CD0FE5C-5A20-4CC3-B395-A246FD9EC7F9}" srcOrd="1" destOrd="0" presId="urn:microsoft.com/office/officeart/2005/8/layout/orgChart1"/>
    <dgm:cxn modelId="{1B7FB1BD-F954-46A6-9872-0D9CF7369364}" type="presParOf" srcId="{5CD0FE5C-5A20-4CC3-B395-A246FD9EC7F9}" destId="{EB71A6BF-6A93-4212-9BBA-9ACF7FBE3BE9}" srcOrd="0" destOrd="0" presId="urn:microsoft.com/office/officeart/2005/8/layout/orgChart1"/>
    <dgm:cxn modelId="{483A47E0-BB06-48B7-8060-C79F14B9A759}" type="presParOf" srcId="{EB71A6BF-6A93-4212-9BBA-9ACF7FBE3BE9}" destId="{6CB8F62B-181C-456A-B7D4-5F0E8829B7FD}" srcOrd="0" destOrd="0" presId="urn:microsoft.com/office/officeart/2005/8/layout/orgChart1"/>
    <dgm:cxn modelId="{2A6C1A8C-2950-4205-A876-20DEA1CC6FD9}" type="presParOf" srcId="{EB71A6BF-6A93-4212-9BBA-9ACF7FBE3BE9}" destId="{9C08314A-0290-4FF9-BA86-575A5172AAA8}" srcOrd="1" destOrd="0" presId="urn:microsoft.com/office/officeart/2005/8/layout/orgChart1"/>
    <dgm:cxn modelId="{9ECA447A-0FE9-4265-913D-7C17B94AC5B2}" type="presParOf" srcId="{5CD0FE5C-5A20-4CC3-B395-A246FD9EC7F9}" destId="{7DEC4A27-C69D-418F-89C4-061C98673782}" srcOrd="1" destOrd="0" presId="urn:microsoft.com/office/officeart/2005/8/layout/orgChart1"/>
    <dgm:cxn modelId="{DE4C413A-3A47-48AF-B33F-808340B1822C}" type="presParOf" srcId="{5CD0FE5C-5A20-4CC3-B395-A246FD9EC7F9}" destId="{22C38904-FA23-470C-A87E-8E97409ADAA3}" srcOrd="2" destOrd="0" presId="urn:microsoft.com/office/officeart/2005/8/layout/orgChart1"/>
    <dgm:cxn modelId="{1EDAD78E-E673-4310-B714-9D988A040A2C}" type="presParOf" srcId="{33A33854-D0DA-4069-AA71-823EDBBADDE0}" destId="{D0BECD55-D40E-4145-81C0-B4E118EF0BE5}" srcOrd="2" destOrd="0" presId="urn:microsoft.com/office/officeart/2005/8/layout/orgChart1"/>
    <dgm:cxn modelId="{9CFD62B2-DDAD-4508-82FF-3F849A95BA7B}" type="presParOf" srcId="{33A33854-D0DA-4069-AA71-823EDBBADDE0}" destId="{C71B98BB-4F4D-4F0A-80FE-390DB51640C8}" srcOrd="3" destOrd="0" presId="urn:microsoft.com/office/officeart/2005/8/layout/orgChart1"/>
    <dgm:cxn modelId="{2F5D6549-80D8-4478-A310-F95D4CF4F9A8}" type="presParOf" srcId="{C71B98BB-4F4D-4F0A-80FE-390DB51640C8}" destId="{A91BED56-649F-43DB-B177-66F0C66B8FF6}" srcOrd="0" destOrd="0" presId="urn:microsoft.com/office/officeart/2005/8/layout/orgChart1"/>
    <dgm:cxn modelId="{621AF5EF-B1E6-40DA-9630-8691EC018BC4}" type="presParOf" srcId="{A91BED56-649F-43DB-B177-66F0C66B8FF6}" destId="{A02250E9-D47B-459F-BC22-01BC98C36F4C}" srcOrd="0" destOrd="0" presId="urn:microsoft.com/office/officeart/2005/8/layout/orgChart1"/>
    <dgm:cxn modelId="{D7622CF3-3202-4C51-AD2F-C3E046188174}" type="presParOf" srcId="{A91BED56-649F-43DB-B177-66F0C66B8FF6}" destId="{8C73711E-AF98-49E1-94B9-A94109DE65BC}" srcOrd="1" destOrd="0" presId="urn:microsoft.com/office/officeart/2005/8/layout/orgChart1"/>
    <dgm:cxn modelId="{74868B0F-25AA-4365-BB2E-EECDF2455340}" type="presParOf" srcId="{C71B98BB-4F4D-4F0A-80FE-390DB51640C8}" destId="{EC304B1E-4D99-4CEF-949D-6B03CED006A6}" srcOrd="1" destOrd="0" presId="urn:microsoft.com/office/officeart/2005/8/layout/orgChart1"/>
    <dgm:cxn modelId="{9E69DBB0-22C1-4165-A085-866F872899BB}" type="presParOf" srcId="{EC304B1E-4D99-4CEF-949D-6B03CED006A6}" destId="{6C57C079-511F-4109-A5BF-3A6A28FFCC50}" srcOrd="0" destOrd="0" presId="urn:microsoft.com/office/officeart/2005/8/layout/orgChart1"/>
    <dgm:cxn modelId="{6DF516E0-A0D8-4C7F-B771-1591E865AA77}" type="presParOf" srcId="{EC304B1E-4D99-4CEF-949D-6B03CED006A6}" destId="{8E6EB1E7-DEC1-4B54-B628-B3923B55311C}" srcOrd="1" destOrd="0" presId="urn:microsoft.com/office/officeart/2005/8/layout/orgChart1"/>
    <dgm:cxn modelId="{CA489A46-90EA-4055-9CB5-36644EDDA6A6}" type="presParOf" srcId="{8E6EB1E7-DEC1-4B54-B628-B3923B55311C}" destId="{8CCFF9D5-8B0B-4994-A2B3-5C52ED30FCED}" srcOrd="0" destOrd="0" presId="urn:microsoft.com/office/officeart/2005/8/layout/orgChart1"/>
    <dgm:cxn modelId="{CC676EE6-0925-49D8-A8B1-A5BE79729566}" type="presParOf" srcId="{8CCFF9D5-8B0B-4994-A2B3-5C52ED30FCED}" destId="{B3F57495-0E2B-4315-B9C6-2B86D596E8F8}" srcOrd="0" destOrd="0" presId="urn:microsoft.com/office/officeart/2005/8/layout/orgChart1"/>
    <dgm:cxn modelId="{F0FDECA5-3122-4EAD-B469-DA1E497A6B9A}" type="presParOf" srcId="{8CCFF9D5-8B0B-4994-A2B3-5C52ED30FCED}" destId="{1C05CE3E-FFBB-46E3-A8D9-C3024D1151DA}" srcOrd="1" destOrd="0" presId="urn:microsoft.com/office/officeart/2005/8/layout/orgChart1"/>
    <dgm:cxn modelId="{BFB06B68-BF72-4AAD-A10C-18F0DE11CC7C}" type="presParOf" srcId="{8E6EB1E7-DEC1-4B54-B628-B3923B55311C}" destId="{6B7E27F1-1DB5-42B9-9752-0A4CEB4C1EC8}" srcOrd="1" destOrd="0" presId="urn:microsoft.com/office/officeart/2005/8/layout/orgChart1"/>
    <dgm:cxn modelId="{F4ED1EF8-F37F-4771-9A5E-27DC158F2C63}" type="presParOf" srcId="{8E6EB1E7-DEC1-4B54-B628-B3923B55311C}" destId="{228DC855-BD5B-4E38-A426-7B2363413F25}" srcOrd="2" destOrd="0" presId="urn:microsoft.com/office/officeart/2005/8/layout/orgChart1"/>
    <dgm:cxn modelId="{9711548F-F437-48EF-8FD5-FE8DECA750F9}" type="presParOf" srcId="{EC304B1E-4D99-4CEF-949D-6B03CED006A6}" destId="{72D960CF-1D7D-443B-B10D-0F2B3B86845B}" srcOrd="2" destOrd="0" presId="urn:microsoft.com/office/officeart/2005/8/layout/orgChart1"/>
    <dgm:cxn modelId="{0E3BFCF8-C16A-4B0D-BC36-154D42411123}" type="presParOf" srcId="{EC304B1E-4D99-4CEF-949D-6B03CED006A6}" destId="{27329EBB-204F-4C3A-A605-9CC0EEC9DF40}" srcOrd="3" destOrd="0" presId="urn:microsoft.com/office/officeart/2005/8/layout/orgChart1"/>
    <dgm:cxn modelId="{988B4246-C03C-43E5-B8E2-E8C5305275F7}" type="presParOf" srcId="{27329EBB-204F-4C3A-A605-9CC0EEC9DF40}" destId="{E91F8CC8-372C-48BB-9851-18E343D9527A}" srcOrd="0" destOrd="0" presId="urn:microsoft.com/office/officeart/2005/8/layout/orgChart1"/>
    <dgm:cxn modelId="{4A4749BE-22E1-4EB2-BFE2-47BD6499A5A4}" type="presParOf" srcId="{E91F8CC8-372C-48BB-9851-18E343D9527A}" destId="{9E0D6150-994E-4916-98AF-5F5D7DB9978F}" srcOrd="0" destOrd="0" presId="urn:microsoft.com/office/officeart/2005/8/layout/orgChart1"/>
    <dgm:cxn modelId="{EE89D068-F536-4BAB-A6B2-5962C5772D86}" type="presParOf" srcId="{E91F8CC8-372C-48BB-9851-18E343D9527A}" destId="{2AB493D4-2BA0-4C4D-91F6-1053DB374910}" srcOrd="1" destOrd="0" presId="urn:microsoft.com/office/officeart/2005/8/layout/orgChart1"/>
    <dgm:cxn modelId="{7EC3C7FF-E9DF-49E0-B96B-DCD6530404E3}" type="presParOf" srcId="{27329EBB-204F-4C3A-A605-9CC0EEC9DF40}" destId="{87E61D03-195D-4768-B684-6DF7D6B4F06B}" srcOrd="1" destOrd="0" presId="urn:microsoft.com/office/officeart/2005/8/layout/orgChart1"/>
    <dgm:cxn modelId="{6B673924-A87A-454A-A0DA-5FEFEED844E6}" type="presParOf" srcId="{27329EBB-204F-4C3A-A605-9CC0EEC9DF40}" destId="{F399E797-8716-45A3-89A2-B003DD7877C4}" srcOrd="2" destOrd="0" presId="urn:microsoft.com/office/officeart/2005/8/layout/orgChart1"/>
    <dgm:cxn modelId="{2C078903-604C-4CEE-A793-4D988146A458}" type="presParOf" srcId="{EC304B1E-4D99-4CEF-949D-6B03CED006A6}" destId="{CA8CBF2E-A40C-478E-9716-9BAD3534C9A4}" srcOrd="4" destOrd="0" presId="urn:microsoft.com/office/officeart/2005/8/layout/orgChart1"/>
    <dgm:cxn modelId="{3F94DE50-43A2-4FD5-B006-44597CEB2B43}" type="presParOf" srcId="{EC304B1E-4D99-4CEF-949D-6B03CED006A6}" destId="{0371A61F-EB69-415F-BF88-51F6AF6DC24A}" srcOrd="5" destOrd="0" presId="urn:microsoft.com/office/officeart/2005/8/layout/orgChart1"/>
    <dgm:cxn modelId="{0471EC96-4073-421C-8E96-86C7E8696C1D}" type="presParOf" srcId="{0371A61F-EB69-415F-BF88-51F6AF6DC24A}" destId="{DABD6551-60C9-4A00-ADF9-CECAA16CF1BC}" srcOrd="0" destOrd="0" presId="urn:microsoft.com/office/officeart/2005/8/layout/orgChart1"/>
    <dgm:cxn modelId="{9564F833-15C6-4769-BC79-1073A7998D79}" type="presParOf" srcId="{DABD6551-60C9-4A00-ADF9-CECAA16CF1BC}" destId="{693A9115-3F63-435F-9D71-34D19DBB6B22}" srcOrd="0" destOrd="0" presId="urn:microsoft.com/office/officeart/2005/8/layout/orgChart1"/>
    <dgm:cxn modelId="{89249DD3-B907-4213-B762-D8D3D4C08796}" type="presParOf" srcId="{DABD6551-60C9-4A00-ADF9-CECAA16CF1BC}" destId="{7916F95A-21CD-47DF-8DC7-12395082F3F2}" srcOrd="1" destOrd="0" presId="urn:microsoft.com/office/officeart/2005/8/layout/orgChart1"/>
    <dgm:cxn modelId="{32E17E5A-F4A2-4426-87B8-14295EF4E1CC}" type="presParOf" srcId="{0371A61F-EB69-415F-BF88-51F6AF6DC24A}" destId="{781644FC-401E-4681-AD99-F59E63A224A7}" srcOrd="1" destOrd="0" presId="urn:microsoft.com/office/officeart/2005/8/layout/orgChart1"/>
    <dgm:cxn modelId="{29F204C4-6172-456D-8BF5-D5FC8881F14F}" type="presParOf" srcId="{0371A61F-EB69-415F-BF88-51F6AF6DC24A}" destId="{D3094E5F-CC7F-4C01-9621-49B03FCB393A}" srcOrd="2" destOrd="0" presId="urn:microsoft.com/office/officeart/2005/8/layout/orgChart1"/>
    <dgm:cxn modelId="{52B15A62-73BF-401F-B650-EF147E615ED5}" type="presParOf" srcId="{EC304B1E-4D99-4CEF-949D-6B03CED006A6}" destId="{C17760D4-5352-4CB5-8EEF-652BE7AB0320}" srcOrd="6" destOrd="0" presId="urn:microsoft.com/office/officeart/2005/8/layout/orgChart1"/>
    <dgm:cxn modelId="{AA6297EE-6588-4727-A989-AEFA4A29A9EF}" type="presParOf" srcId="{EC304B1E-4D99-4CEF-949D-6B03CED006A6}" destId="{C49AC215-CFAD-43AE-BE2D-72A5EFD38AE3}" srcOrd="7" destOrd="0" presId="urn:microsoft.com/office/officeart/2005/8/layout/orgChart1"/>
    <dgm:cxn modelId="{0E06C6DD-EF9B-453A-9ADE-F22347D3C46E}" type="presParOf" srcId="{C49AC215-CFAD-43AE-BE2D-72A5EFD38AE3}" destId="{42B73F3F-4273-46AF-9623-4D3FC7BF9D21}" srcOrd="0" destOrd="0" presId="urn:microsoft.com/office/officeart/2005/8/layout/orgChart1"/>
    <dgm:cxn modelId="{4AB0266E-4942-41A9-A528-3C2066997CEC}" type="presParOf" srcId="{42B73F3F-4273-46AF-9623-4D3FC7BF9D21}" destId="{368854A5-702C-4803-85AF-C3A94781DB4D}" srcOrd="0" destOrd="0" presId="urn:microsoft.com/office/officeart/2005/8/layout/orgChart1"/>
    <dgm:cxn modelId="{4EE9EB54-72F4-4EC5-88FC-AF573E6BE7A4}" type="presParOf" srcId="{42B73F3F-4273-46AF-9623-4D3FC7BF9D21}" destId="{9806BA20-BD63-4B84-A94F-EDFB40994B41}" srcOrd="1" destOrd="0" presId="urn:microsoft.com/office/officeart/2005/8/layout/orgChart1"/>
    <dgm:cxn modelId="{8496E453-4246-4FB1-89F8-F52D7F6C9846}" type="presParOf" srcId="{C49AC215-CFAD-43AE-BE2D-72A5EFD38AE3}" destId="{E1643ACC-E0E7-4CF9-A7D8-CB03F704817C}" srcOrd="1" destOrd="0" presId="urn:microsoft.com/office/officeart/2005/8/layout/orgChart1"/>
    <dgm:cxn modelId="{FC1D1B0B-5DF1-4136-9622-E9E440413519}" type="presParOf" srcId="{C49AC215-CFAD-43AE-BE2D-72A5EFD38AE3}" destId="{7F1192EC-9E5B-4F1C-833D-6A11EC2C63E6}" srcOrd="2" destOrd="0" presId="urn:microsoft.com/office/officeart/2005/8/layout/orgChart1"/>
    <dgm:cxn modelId="{1D4ABF16-0ED0-45DE-8875-8F51BD7828E8}" type="presParOf" srcId="{EC304B1E-4D99-4CEF-949D-6B03CED006A6}" destId="{0C63DA11-9502-4851-A652-44491D5EA157}" srcOrd="8" destOrd="0" presId="urn:microsoft.com/office/officeart/2005/8/layout/orgChart1"/>
    <dgm:cxn modelId="{9BF164B7-1FAA-4784-B3B1-74B34EE0965D}" type="presParOf" srcId="{EC304B1E-4D99-4CEF-949D-6B03CED006A6}" destId="{3EA4928F-5D23-4666-B7F9-4F3EC78986DA}" srcOrd="9" destOrd="0" presId="urn:microsoft.com/office/officeart/2005/8/layout/orgChart1"/>
    <dgm:cxn modelId="{734D73E2-4962-4044-8F96-00091331D0F3}" type="presParOf" srcId="{3EA4928F-5D23-4666-B7F9-4F3EC78986DA}" destId="{9E2DC680-C872-4EB4-8E1A-0D42A6A476C4}" srcOrd="0" destOrd="0" presId="urn:microsoft.com/office/officeart/2005/8/layout/orgChart1"/>
    <dgm:cxn modelId="{992DF37B-D9AD-43E6-B9F1-09CA0AD76562}" type="presParOf" srcId="{9E2DC680-C872-4EB4-8E1A-0D42A6A476C4}" destId="{3F24FBCC-18ED-411A-A9B1-E3F0C7AD0C78}" srcOrd="0" destOrd="0" presId="urn:microsoft.com/office/officeart/2005/8/layout/orgChart1"/>
    <dgm:cxn modelId="{0E23EAE9-85DB-4CA6-926C-0B1B9B70E60B}" type="presParOf" srcId="{9E2DC680-C872-4EB4-8E1A-0D42A6A476C4}" destId="{95412CD1-BD17-466D-9C2D-4D163BFF2CDF}" srcOrd="1" destOrd="0" presId="urn:microsoft.com/office/officeart/2005/8/layout/orgChart1"/>
    <dgm:cxn modelId="{AC45A56C-34F7-4723-B3FA-64338B7B92C0}" type="presParOf" srcId="{3EA4928F-5D23-4666-B7F9-4F3EC78986DA}" destId="{101E9A25-D8DB-4F5A-83E7-358D80969D0A}" srcOrd="1" destOrd="0" presId="urn:microsoft.com/office/officeart/2005/8/layout/orgChart1"/>
    <dgm:cxn modelId="{3B7A8AA4-103A-4A1E-9E34-72E4FCEF72B7}" type="presParOf" srcId="{3EA4928F-5D23-4666-B7F9-4F3EC78986DA}" destId="{962A698C-8809-4F7F-9B70-9668E9A2BA50}" srcOrd="2" destOrd="0" presId="urn:microsoft.com/office/officeart/2005/8/layout/orgChart1"/>
    <dgm:cxn modelId="{2C057013-CD30-4E4E-AEF3-1539319F6091}" type="presParOf" srcId="{C71B98BB-4F4D-4F0A-80FE-390DB51640C8}" destId="{D3E3D3EC-F2C1-41A8-8075-415BDE54FE16}" srcOrd="2" destOrd="0" presId="urn:microsoft.com/office/officeart/2005/8/layout/orgChart1"/>
    <dgm:cxn modelId="{46ED74F5-4361-4F06-B76B-EC574DB4B56B}" type="presParOf" srcId="{33A33854-D0DA-4069-AA71-823EDBBADDE0}" destId="{68289E3B-9919-4AAB-B13A-77D1D3305350}" srcOrd="4" destOrd="0" presId="urn:microsoft.com/office/officeart/2005/8/layout/orgChart1"/>
    <dgm:cxn modelId="{32EADE06-6427-4F5B-B156-02B1D2EA6619}" type="presParOf" srcId="{33A33854-D0DA-4069-AA71-823EDBBADDE0}" destId="{055E0CF5-2865-4080-8C13-233D4FA7E17E}" srcOrd="5" destOrd="0" presId="urn:microsoft.com/office/officeart/2005/8/layout/orgChart1"/>
    <dgm:cxn modelId="{5D0F42B7-9CCB-4426-A9C2-48B793C47987}" type="presParOf" srcId="{055E0CF5-2865-4080-8C13-233D4FA7E17E}" destId="{AF7269DA-9CF0-475C-9628-5B8C0E853E57}" srcOrd="0" destOrd="0" presId="urn:microsoft.com/office/officeart/2005/8/layout/orgChart1"/>
    <dgm:cxn modelId="{B3943D1B-8A38-4322-86A5-68218582E067}" type="presParOf" srcId="{AF7269DA-9CF0-475C-9628-5B8C0E853E57}" destId="{661112C3-0C67-45A0-9A89-AC4677611DD4}" srcOrd="0" destOrd="0" presId="urn:microsoft.com/office/officeart/2005/8/layout/orgChart1"/>
    <dgm:cxn modelId="{63044195-1FB5-48FA-8BF6-7E44F2C70627}" type="presParOf" srcId="{AF7269DA-9CF0-475C-9628-5B8C0E853E57}" destId="{EB524B65-415E-4D7F-B81E-B40CA8E86CD6}" srcOrd="1" destOrd="0" presId="urn:microsoft.com/office/officeart/2005/8/layout/orgChart1"/>
    <dgm:cxn modelId="{71FECAC1-055E-4A4E-907F-8436C5ACF862}" type="presParOf" srcId="{055E0CF5-2865-4080-8C13-233D4FA7E17E}" destId="{65CB3C83-D6E5-4580-B515-E988914F2F5E}" srcOrd="1" destOrd="0" presId="urn:microsoft.com/office/officeart/2005/8/layout/orgChart1"/>
    <dgm:cxn modelId="{E72DC175-F9E2-447B-A5AD-35AB7A234320}" type="presParOf" srcId="{65CB3C83-D6E5-4580-B515-E988914F2F5E}" destId="{3B33F73B-6095-4095-B554-6D54A094070E}" srcOrd="0" destOrd="0" presId="urn:microsoft.com/office/officeart/2005/8/layout/orgChart1"/>
    <dgm:cxn modelId="{668C5DB2-BF94-4E71-B49F-2B169B22C3CD}" type="presParOf" srcId="{65CB3C83-D6E5-4580-B515-E988914F2F5E}" destId="{4F077818-1694-417E-BA8E-54933A7CE37D}" srcOrd="1" destOrd="0" presId="urn:microsoft.com/office/officeart/2005/8/layout/orgChart1"/>
    <dgm:cxn modelId="{A7862FC3-6B73-4894-8553-10C1141F8B94}" type="presParOf" srcId="{4F077818-1694-417E-BA8E-54933A7CE37D}" destId="{8630E497-C16A-4C1E-832A-89A0F4B92C29}" srcOrd="0" destOrd="0" presId="urn:microsoft.com/office/officeart/2005/8/layout/orgChart1"/>
    <dgm:cxn modelId="{AF090156-8B77-429B-8F8D-A861CFAF9FFE}" type="presParOf" srcId="{8630E497-C16A-4C1E-832A-89A0F4B92C29}" destId="{0906E1E2-7AF5-4B0B-B640-28B4F7EC06E6}" srcOrd="0" destOrd="0" presId="urn:microsoft.com/office/officeart/2005/8/layout/orgChart1"/>
    <dgm:cxn modelId="{C970A052-2F66-4304-B13C-6BF490B9BEF3}" type="presParOf" srcId="{8630E497-C16A-4C1E-832A-89A0F4B92C29}" destId="{30964FE8-6A98-47E5-ACFC-F35500B6A4DB}" srcOrd="1" destOrd="0" presId="urn:microsoft.com/office/officeart/2005/8/layout/orgChart1"/>
    <dgm:cxn modelId="{255F8F3A-E224-4DBD-998E-2EB2ED7C4D9C}" type="presParOf" srcId="{4F077818-1694-417E-BA8E-54933A7CE37D}" destId="{3A723675-B643-4D6E-98EB-A967BC0DABED}" srcOrd="1" destOrd="0" presId="urn:microsoft.com/office/officeart/2005/8/layout/orgChart1"/>
    <dgm:cxn modelId="{D6843D59-D0AB-4D78-8197-5F9CF777522E}" type="presParOf" srcId="{4F077818-1694-417E-BA8E-54933A7CE37D}" destId="{4D44EC8A-5242-4781-BAA6-2B6DB1F4454B}" srcOrd="2" destOrd="0" presId="urn:microsoft.com/office/officeart/2005/8/layout/orgChart1"/>
    <dgm:cxn modelId="{2A2CC706-6559-448D-9C8E-279F7CA3CBAF}" type="presParOf" srcId="{65CB3C83-D6E5-4580-B515-E988914F2F5E}" destId="{6DCA1EAF-3961-437D-B65D-A99D6E2A8514}" srcOrd="2" destOrd="0" presId="urn:microsoft.com/office/officeart/2005/8/layout/orgChart1"/>
    <dgm:cxn modelId="{82BAD51F-5B81-42F0-BC3A-AE939BD72520}" type="presParOf" srcId="{65CB3C83-D6E5-4580-B515-E988914F2F5E}" destId="{62BA06F4-4E50-4C8E-B5A1-A203EF29842D}" srcOrd="3" destOrd="0" presId="urn:microsoft.com/office/officeart/2005/8/layout/orgChart1"/>
    <dgm:cxn modelId="{17ED5CE6-FCF6-42D7-A5F9-2F2991F22320}" type="presParOf" srcId="{62BA06F4-4E50-4C8E-B5A1-A203EF29842D}" destId="{17B1444B-4DE3-4CA1-B8A3-D66F624008AF}" srcOrd="0" destOrd="0" presId="urn:microsoft.com/office/officeart/2005/8/layout/orgChart1"/>
    <dgm:cxn modelId="{01F435B6-8B5F-48DE-9445-55BB8786775C}" type="presParOf" srcId="{17B1444B-4DE3-4CA1-B8A3-D66F624008AF}" destId="{CF72F89E-9EF5-40A5-AAAD-CB76C22F7964}" srcOrd="0" destOrd="0" presId="urn:microsoft.com/office/officeart/2005/8/layout/orgChart1"/>
    <dgm:cxn modelId="{09DDF7D2-5179-41E1-83FC-D00838FD3BC5}" type="presParOf" srcId="{17B1444B-4DE3-4CA1-B8A3-D66F624008AF}" destId="{E8D359D8-6575-4A86-A436-3D0B5B2E706B}" srcOrd="1" destOrd="0" presId="urn:microsoft.com/office/officeart/2005/8/layout/orgChart1"/>
    <dgm:cxn modelId="{6F214279-CA83-42AA-AB92-CDC2593B5619}" type="presParOf" srcId="{62BA06F4-4E50-4C8E-B5A1-A203EF29842D}" destId="{62CFEAC6-2F6A-4893-BF1A-4A9F7DA13145}" srcOrd="1" destOrd="0" presId="urn:microsoft.com/office/officeart/2005/8/layout/orgChart1"/>
    <dgm:cxn modelId="{A1E826AB-B8F8-4A2F-9037-CF7CFBDEDC7B}" type="presParOf" srcId="{62BA06F4-4E50-4C8E-B5A1-A203EF29842D}" destId="{1B724F93-659E-4674-A879-19ECC1E1232D}" srcOrd="2" destOrd="0" presId="urn:microsoft.com/office/officeart/2005/8/layout/orgChart1"/>
    <dgm:cxn modelId="{A083DF3C-5DF8-4FF6-88E0-88F440C5340E}" type="presParOf" srcId="{65CB3C83-D6E5-4580-B515-E988914F2F5E}" destId="{8454E745-E138-47A3-97FC-C91D997D8E78}" srcOrd="4" destOrd="0" presId="urn:microsoft.com/office/officeart/2005/8/layout/orgChart1"/>
    <dgm:cxn modelId="{227A13B0-7D5D-41E3-A42E-B2DB8A7B3E82}" type="presParOf" srcId="{65CB3C83-D6E5-4580-B515-E988914F2F5E}" destId="{04CB6D1C-8400-4C00-9856-CD7D085E6DCD}" srcOrd="5" destOrd="0" presId="urn:microsoft.com/office/officeart/2005/8/layout/orgChart1"/>
    <dgm:cxn modelId="{7668FE09-7923-4325-AD50-D51E33C384BF}" type="presParOf" srcId="{04CB6D1C-8400-4C00-9856-CD7D085E6DCD}" destId="{AD92469D-9181-4ACF-93C3-510BAF06D05D}" srcOrd="0" destOrd="0" presId="urn:microsoft.com/office/officeart/2005/8/layout/orgChart1"/>
    <dgm:cxn modelId="{A4BE8D15-FC9D-4E35-AECF-ED2F5F85F986}" type="presParOf" srcId="{AD92469D-9181-4ACF-93C3-510BAF06D05D}" destId="{490BAE5A-923F-4404-B5B0-B7F4892F812F}" srcOrd="0" destOrd="0" presId="urn:microsoft.com/office/officeart/2005/8/layout/orgChart1"/>
    <dgm:cxn modelId="{5DE5E166-780D-4148-92D4-6E54CBEFE29F}" type="presParOf" srcId="{AD92469D-9181-4ACF-93C3-510BAF06D05D}" destId="{6F125437-2408-438C-BF2A-4CC9765CDC66}" srcOrd="1" destOrd="0" presId="urn:microsoft.com/office/officeart/2005/8/layout/orgChart1"/>
    <dgm:cxn modelId="{DE2B34F3-44BB-482F-8EC5-06D41E7CB5BB}" type="presParOf" srcId="{04CB6D1C-8400-4C00-9856-CD7D085E6DCD}" destId="{11D4804E-E7E6-4F4B-8150-2EDF8982B905}" srcOrd="1" destOrd="0" presId="urn:microsoft.com/office/officeart/2005/8/layout/orgChart1"/>
    <dgm:cxn modelId="{096BCB4A-68F8-431B-87E8-B2C496DAFF4A}" type="presParOf" srcId="{04CB6D1C-8400-4C00-9856-CD7D085E6DCD}" destId="{7A39CBA6-475A-42A9-A6CF-BBA45DDAC93A}" srcOrd="2" destOrd="0" presId="urn:microsoft.com/office/officeart/2005/8/layout/orgChart1"/>
    <dgm:cxn modelId="{9EB0EFE8-C409-445F-A668-E7C6B260B4B2}" type="presParOf" srcId="{65CB3C83-D6E5-4580-B515-E988914F2F5E}" destId="{44605158-32AA-4A19-B4C8-4337CC2FF303}" srcOrd="6" destOrd="0" presId="urn:microsoft.com/office/officeart/2005/8/layout/orgChart1"/>
    <dgm:cxn modelId="{02EC3F77-72A5-4DA5-88BF-E42577D0A384}" type="presParOf" srcId="{65CB3C83-D6E5-4580-B515-E988914F2F5E}" destId="{22684055-D3F9-4F7E-8345-EB7E708F6143}" srcOrd="7" destOrd="0" presId="urn:microsoft.com/office/officeart/2005/8/layout/orgChart1"/>
    <dgm:cxn modelId="{952FD09C-91A5-41EF-AA16-392EF7A7CC1F}" type="presParOf" srcId="{22684055-D3F9-4F7E-8345-EB7E708F6143}" destId="{04F2D4C8-6533-4808-B523-46D939A21947}" srcOrd="0" destOrd="0" presId="urn:microsoft.com/office/officeart/2005/8/layout/orgChart1"/>
    <dgm:cxn modelId="{AB03A209-F454-46E6-94BF-06ABC2020CD7}" type="presParOf" srcId="{04F2D4C8-6533-4808-B523-46D939A21947}" destId="{4FE4826E-AE6C-4FE7-A04E-13EC4841C45C}" srcOrd="0" destOrd="0" presId="urn:microsoft.com/office/officeart/2005/8/layout/orgChart1"/>
    <dgm:cxn modelId="{591649A9-AA5F-47B7-AA5D-AC639230FC21}" type="presParOf" srcId="{04F2D4C8-6533-4808-B523-46D939A21947}" destId="{2E7D6E78-A8D3-472F-928F-E03EE332B60C}" srcOrd="1" destOrd="0" presId="urn:microsoft.com/office/officeart/2005/8/layout/orgChart1"/>
    <dgm:cxn modelId="{E5DF3299-0EC4-4251-913E-8C5F3A96A050}" type="presParOf" srcId="{22684055-D3F9-4F7E-8345-EB7E708F6143}" destId="{33A92BDB-F032-4D02-A473-7697E0AFD268}" srcOrd="1" destOrd="0" presId="urn:microsoft.com/office/officeart/2005/8/layout/orgChart1"/>
    <dgm:cxn modelId="{71053936-F153-4450-BF24-6E9B6AF60466}" type="presParOf" srcId="{22684055-D3F9-4F7E-8345-EB7E708F6143}" destId="{D202B1D3-6D56-4F7C-BEED-DF3391FC6048}" srcOrd="2" destOrd="0" presId="urn:microsoft.com/office/officeart/2005/8/layout/orgChart1"/>
    <dgm:cxn modelId="{594BF860-0B3A-40C4-A511-3318D4431C8F}" type="presParOf" srcId="{65CB3C83-D6E5-4580-B515-E988914F2F5E}" destId="{253FEAF0-1031-41C4-AA55-C090F68CE5AD}" srcOrd="8" destOrd="0" presId="urn:microsoft.com/office/officeart/2005/8/layout/orgChart1"/>
    <dgm:cxn modelId="{A2C549F6-5D5E-4924-8E64-BA96AAB39F38}" type="presParOf" srcId="{65CB3C83-D6E5-4580-B515-E988914F2F5E}" destId="{62B4FEC5-C7C0-4484-BF34-3C2F46CD9645}" srcOrd="9" destOrd="0" presId="urn:microsoft.com/office/officeart/2005/8/layout/orgChart1"/>
    <dgm:cxn modelId="{CB694E0D-2BD0-4482-955F-1F4D3255A773}" type="presParOf" srcId="{62B4FEC5-C7C0-4484-BF34-3C2F46CD9645}" destId="{C3A470EE-70BF-4A61-9F74-446ED0251460}" srcOrd="0" destOrd="0" presId="urn:microsoft.com/office/officeart/2005/8/layout/orgChart1"/>
    <dgm:cxn modelId="{B3C02EDE-1BD3-4FDE-996F-BD56550F39DC}" type="presParOf" srcId="{C3A470EE-70BF-4A61-9F74-446ED0251460}" destId="{38F21579-4E41-4A5A-96F8-3121E94EB927}" srcOrd="0" destOrd="0" presId="urn:microsoft.com/office/officeart/2005/8/layout/orgChart1"/>
    <dgm:cxn modelId="{84521322-FF02-405D-AAA5-F2AA79048222}" type="presParOf" srcId="{C3A470EE-70BF-4A61-9F74-446ED0251460}" destId="{2425D059-0DA5-40F7-B489-7D5592CBF6AD}" srcOrd="1" destOrd="0" presId="urn:microsoft.com/office/officeart/2005/8/layout/orgChart1"/>
    <dgm:cxn modelId="{AC287DAA-D0C4-4D6F-A629-2C3B9CC3FE68}" type="presParOf" srcId="{62B4FEC5-C7C0-4484-BF34-3C2F46CD9645}" destId="{CEEE9E82-0A31-4E6B-90B1-AA0501731B4B}" srcOrd="1" destOrd="0" presId="urn:microsoft.com/office/officeart/2005/8/layout/orgChart1"/>
    <dgm:cxn modelId="{AEA4F4D4-2833-4ED5-948C-EBCC725673C7}" type="presParOf" srcId="{62B4FEC5-C7C0-4484-BF34-3C2F46CD9645}" destId="{ECAA1F0D-2101-4A56-9292-1466F59DBBA7}" srcOrd="2" destOrd="0" presId="urn:microsoft.com/office/officeart/2005/8/layout/orgChart1"/>
    <dgm:cxn modelId="{08E7D390-2CB6-4886-BB8F-4F47F16E428D}" type="presParOf" srcId="{65CB3C83-D6E5-4580-B515-E988914F2F5E}" destId="{BD3AA3C4-50CB-4243-8EB8-BA4116A676DC}" srcOrd="10" destOrd="0" presId="urn:microsoft.com/office/officeart/2005/8/layout/orgChart1"/>
    <dgm:cxn modelId="{2450D517-9C7D-4524-BAE8-9D16C1962BF3}" type="presParOf" srcId="{65CB3C83-D6E5-4580-B515-E988914F2F5E}" destId="{5BB825C4-7395-4BD7-A0F4-D989035508AA}" srcOrd="11" destOrd="0" presId="urn:microsoft.com/office/officeart/2005/8/layout/orgChart1"/>
    <dgm:cxn modelId="{BF425A33-7F7E-46A6-BBBA-AF1F1D66F06F}" type="presParOf" srcId="{5BB825C4-7395-4BD7-A0F4-D989035508AA}" destId="{DE98F3D8-FF6D-4159-97F2-14870D6B86B1}" srcOrd="0" destOrd="0" presId="urn:microsoft.com/office/officeart/2005/8/layout/orgChart1"/>
    <dgm:cxn modelId="{F4650A39-4235-487F-BBB9-22AD063F4690}" type="presParOf" srcId="{DE98F3D8-FF6D-4159-97F2-14870D6B86B1}" destId="{492EF56A-F9DC-4E7B-8325-19CFE1275ADF}" srcOrd="0" destOrd="0" presId="urn:microsoft.com/office/officeart/2005/8/layout/orgChart1"/>
    <dgm:cxn modelId="{A2C004A5-06EB-4111-998C-647DC43EA4E5}" type="presParOf" srcId="{DE98F3D8-FF6D-4159-97F2-14870D6B86B1}" destId="{8D8F4B8F-EC3D-4F0C-AC0A-104EF707EF7C}" srcOrd="1" destOrd="0" presId="urn:microsoft.com/office/officeart/2005/8/layout/orgChart1"/>
    <dgm:cxn modelId="{77899CE1-A1C3-400C-A6DF-987C479F4DAA}" type="presParOf" srcId="{5BB825C4-7395-4BD7-A0F4-D989035508AA}" destId="{DE55E1EC-0579-491B-99A0-F4DE5CCCDB03}" srcOrd="1" destOrd="0" presId="urn:microsoft.com/office/officeart/2005/8/layout/orgChart1"/>
    <dgm:cxn modelId="{7F3A2F5B-29CD-4F86-A04B-659767D22FB8}" type="presParOf" srcId="{5BB825C4-7395-4BD7-A0F4-D989035508AA}" destId="{0A33BB64-7301-4B67-8650-8DE7971FD22D}" srcOrd="2" destOrd="0" presId="urn:microsoft.com/office/officeart/2005/8/layout/orgChart1"/>
    <dgm:cxn modelId="{1FD2D83F-24E7-4996-946A-5EDEA9E35DA5}" type="presParOf" srcId="{055E0CF5-2865-4080-8C13-233D4FA7E17E}" destId="{CA4B53D2-FE84-46C4-A7EC-A9A91B122DEC}" srcOrd="2" destOrd="0" presId="urn:microsoft.com/office/officeart/2005/8/layout/orgChart1"/>
    <dgm:cxn modelId="{FF866A54-CCD3-4314-997D-2B9F462ED2EB}" type="presParOf" srcId="{33A33854-D0DA-4069-AA71-823EDBBADDE0}" destId="{17B393C7-C7ED-4719-921D-571312EC042B}" srcOrd="6" destOrd="0" presId="urn:microsoft.com/office/officeart/2005/8/layout/orgChart1"/>
    <dgm:cxn modelId="{15B47039-BB79-442F-BF6D-1C702677B859}" type="presParOf" srcId="{33A33854-D0DA-4069-AA71-823EDBBADDE0}" destId="{A9E262B7-7B79-4C69-A8F9-685BC44DF0F4}" srcOrd="7" destOrd="0" presId="urn:microsoft.com/office/officeart/2005/8/layout/orgChart1"/>
    <dgm:cxn modelId="{B9773E9C-F993-454E-AE56-9E0EBEB0994E}" type="presParOf" srcId="{A9E262B7-7B79-4C69-A8F9-685BC44DF0F4}" destId="{EFF0EEB5-EE68-4B7A-85CB-2434925C08A8}" srcOrd="0" destOrd="0" presId="urn:microsoft.com/office/officeart/2005/8/layout/orgChart1"/>
    <dgm:cxn modelId="{237A3B8D-320D-41F0-A0C4-1A3E52217A5E}" type="presParOf" srcId="{EFF0EEB5-EE68-4B7A-85CB-2434925C08A8}" destId="{77C235B8-5200-438A-9990-75FF073B6EB5}" srcOrd="0" destOrd="0" presId="urn:microsoft.com/office/officeart/2005/8/layout/orgChart1"/>
    <dgm:cxn modelId="{83459263-5053-473C-91E1-F0E3FDEB5863}" type="presParOf" srcId="{EFF0EEB5-EE68-4B7A-85CB-2434925C08A8}" destId="{239C7B1C-4944-4547-8FD9-7FCA794F11D2}" srcOrd="1" destOrd="0" presId="urn:microsoft.com/office/officeart/2005/8/layout/orgChart1"/>
    <dgm:cxn modelId="{6244DA5C-6EDD-4B77-9450-629440E33B0C}" type="presParOf" srcId="{A9E262B7-7B79-4C69-A8F9-685BC44DF0F4}" destId="{497D0DC7-3F23-409D-A27B-B76A5D7400EB}" srcOrd="1" destOrd="0" presId="urn:microsoft.com/office/officeart/2005/8/layout/orgChart1"/>
    <dgm:cxn modelId="{3CB03818-3667-41FE-8B7C-A4F80BE3482A}" type="presParOf" srcId="{497D0DC7-3F23-409D-A27B-B76A5D7400EB}" destId="{703956CD-AF4E-448B-9028-8EB047D3116F}" srcOrd="0" destOrd="0" presId="urn:microsoft.com/office/officeart/2005/8/layout/orgChart1"/>
    <dgm:cxn modelId="{31AD9F7F-D288-4466-8FB3-74038E8DCF58}" type="presParOf" srcId="{497D0DC7-3F23-409D-A27B-B76A5D7400EB}" destId="{9265B1CA-EE83-4039-87EC-2D647BC295B5}" srcOrd="1" destOrd="0" presId="urn:microsoft.com/office/officeart/2005/8/layout/orgChart1"/>
    <dgm:cxn modelId="{3087DD9C-665D-4AD7-92BB-8386FF0BC309}" type="presParOf" srcId="{9265B1CA-EE83-4039-87EC-2D647BC295B5}" destId="{5908B3D3-D797-48BB-AB2F-80F2E8591289}" srcOrd="0" destOrd="0" presId="urn:microsoft.com/office/officeart/2005/8/layout/orgChart1"/>
    <dgm:cxn modelId="{511DCBBC-1EE5-4BE2-AA80-EFAAE61A4B17}" type="presParOf" srcId="{5908B3D3-D797-48BB-AB2F-80F2E8591289}" destId="{0716D468-D452-44B8-99DC-26EACA59E11C}" srcOrd="0" destOrd="0" presId="urn:microsoft.com/office/officeart/2005/8/layout/orgChart1"/>
    <dgm:cxn modelId="{1E521464-E4D1-427D-871E-2784609994B4}" type="presParOf" srcId="{5908B3D3-D797-48BB-AB2F-80F2E8591289}" destId="{F899D0BA-A0CB-405F-B320-92020CFE2896}" srcOrd="1" destOrd="0" presId="urn:microsoft.com/office/officeart/2005/8/layout/orgChart1"/>
    <dgm:cxn modelId="{AD25A064-125D-4E26-AFD6-C4ADDDD0D052}" type="presParOf" srcId="{9265B1CA-EE83-4039-87EC-2D647BC295B5}" destId="{98B188A8-0084-4F05-952C-0951B7D5433B}" srcOrd="1" destOrd="0" presId="urn:microsoft.com/office/officeart/2005/8/layout/orgChart1"/>
    <dgm:cxn modelId="{1CEDA80A-6674-4C7C-8C65-AD26D8A70157}" type="presParOf" srcId="{9265B1CA-EE83-4039-87EC-2D647BC295B5}" destId="{8CB3BBA5-7704-4E97-9546-9314E2CE099E}" srcOrd="2" destOrd="0" presId="urn:microsoft.com/office/officeart/2005/8/layout/orgChart1"/>
    <dgm:cxn modelId="{9462083F-6E33-4873-BC1E-BC5DC88FE333}" type="presParOf" srcId="{A9E262B7-7B79-4C69-A8F9-685BC44DF0F4}" destId="{2F8656DA-4E2B-4119-AA17-4B90B810FBBD}" srcOrd="2" destOrd="0" presId="urn:microsoft.com/office/officeart/2005/8/layout/orgChart1"/>
    <dgm:cxn modelId="{BDEF86BF-E28C-408E-8F07-1E820E569B74}" type="presParOf" srcId="{33A33854-D0DA-4069-AA71-823EDBBADDE0}" destId="{35E116BF-AADD-41E1-9CF0-9D10D95BF336}" srcOrd="8" destOrd="0" presId="urn:microsoft.com/office/officeart/2005/8/layout/orgChart1"/>
    <dgm:cxn modelId="{8A60F6F4-6F8F-4DB7-8D38-FE456F2D0DBE}" type="presParOf" srcId="{33A33854-D0DA-4069-AA71-823EDBBADDE0}" destId="{5DF11A62-1766-42C4-804B-5BF73BBBD65F}" srcOrd="9" destOrd="0" presId="urn:microsoft.com/office/officeart/2005/8/layout/orgChart1"/>
    <dgm:cxn modelId="{3215F178-CB46-4028-96B2-2F0BC0053F7E}" type="presParOf" srcId="{5DF11A62-1766-42C4-804B-5BF73BBBD65F}" destId="{49FF54DA-D052-4FE9-B3B6-D661CBC4D90D}" srcOrd="0" destOrd="0" presId="urn:microsoft.com/office/officeart/2005/8/layout/orgChart1"/>
    <dgm:cxn modelId="{665E67A8-A13C-4992-997C-2459A0E3EB11}" type="presParOf" srcId="{49FF54DA-D052-4FE9-B3B6-D661CBC4D90D}" destId="{5878169C-6A6D-4751-90D7-B9E610028AFC}" srcOrd="0" destOrd="0" presId="urn:microsoft.com/office/officeart/2005/8/layout/orgChart1"/>
    <dgm:cxn modelId="{A0AC714B-DABE-4D4D-9039-F5FBB920CEB0}" type="presParOf" srcId="{49FF54DA-D052-4FE9-B3B6-D661CBC4D90D}" destId="{08F28BBA-EAE9-44E9-95A4-CD9CF961C292}" srcOrd="1" destOrd="0" presId="urn:microsoft.com/office/officeart/2005/8/layout/orgChart1"/>
    <dgm:cxn modelId="{DD442CCF-C018-4E3E-A6E5-D2A0A7043058}" type="presParOf" srcId="{5DF11A62-1766-42C4-804B-5BF73BBBD65F}" destId="{C0B609E9-8049-4D89-8265-BBECFC3805C5}" srcOrd="1" destOrd="0" presId="urn:microsoft.com/office/officeart/2005/8/layout/orgChart1"/>
    <dgm:cxn modelId="{E014BE91-D1D4-4465-9CB1-5829D4B96214}" type="presParOf" srcId="{5DF11A62-1766-42C4-804B-5BF73BBBD65F}" destId="{408F93AD-245F-4BEE-B10A-FDF30E50A146}" srcOrd="2" destOrd="0" presId="urn:microsoft.com/office/officeart/2005/8/layout/orgChart1"/>
    <dgm:cxn modelId="{51A043E9-787E-440D-9628-72FCF0B1609F}" type="presParOf" srcId="{33A33854-D0DA-4069-AA71-823EDBBADDE0}" destId="{43BA253D-1DC0-48F7-8EB3-ED2C82536B15}" srcOrd="10" destOrd="0" presId="urn:microsoft.com/office/officeart/2005/8/layout/orgChart1"/>
    <dgm:cxn modelId="{EE8274E3-7B95-4E58-9C9E-2F9B05CF619F}" type="presParOf" srcId="{33A33854-D0DA-4069-AA71-823EDBBADDE0}" destId="{7AD12AF4-6740-47A2-BAE3-BED647C98D77}" srcOrd="11" destOrd="0" presId="urn:microsoft.com/office/officeart/2005/8/layout/orgChart1"/>
    <dgm:cxn modelId="{6A8229AE-9687-40A2-B5FD-FDB770E25767}" type="presParOf" srcId="{7AD12AF4-6740-47A2-BAE3-BED647C98D77}" destId="{397ED7C7-EE1A-43E4-90B3-45D0D7110A45}" srcOrd="0" destOrd="0" presId="urn:microsoft.com/office/officeart/2005/8/layout/orgChart1"/>
    <dgm:cxn modelId="{9603892B-A71B-4686-90D7-759CAC765F43}" type="presParOf" srcId="{397ED7C7-EE1A-43E4-90B3-45D0D7110A45}" destId="{A7334EB7-70BF-4368-B75A-6622D2D730A0}" srcOrd="0" destOrd="0" presId="urn:microsoft.com/office/officeart/2005/8/layout/orgChart1"/>
    <dgm:cxn modelId="{0326AD84-9DB5-4F93-9CD2-13EB82ED6498}" type="presParOf" srcId="{397ED7C7-EE1A-43E4-90B3-45D0D7110A45}" destId="{F19B0251-1A39-44D1-8DF6-14F7B68BFFEC}" srcOrd="1" destOrd="0" presId="urn:microsoft.com/office/officeart/2005/8/layout/orgChart1"/>
    <dgm:cxn modelId="{CDB9BC6D-2CE2-4630-BDB4-07DF9AC3E59A}" type="presParOf" srcId="{7AD12AF4-6740-47A2-BAE3-BED647C98D77}" destId="{668FB511-B379-4562-9436-2FD019DEE6B0}" srcOrd="1" destOrd="0" presId="urn:microsoft.com/office/officeart/2005/8/layout/orgChart1"/>
    <dgm:cxn modelId="{CBAC557C-57B7-4275-9FBD-300E5B23D32A}" type="presParOf" srcId="{7AD12AF4-6740-47A2-BAE3-BED647C98D77}" destId="{8506C74F-0220-41D4-8AF5-B1966081ABB2}" srcOrd="2" destOrd="0" presId="urn:microsoft.com/office/officeart/2005/8/layout/orgChart1"/>
    <dgm:cxn modelId="{A91E3DCC-168C-4182-8116-5CC6EA1B8DEB}" type="presParOf" srcId="{33A33854-D0DA-4069-AA71-823EDBBADDE0}" destId="{44713198-75C6-463E-92DE-F84C02D348EF}" srcOrd="12" destOrd="0" presId="urn:microsoft.com/office/officeart/2005/8/layout/orgChart1"/>
    <dgm:cxn modelId="{B0F59B48-688C-446F-86EB-9E21DA688426}" type="presParOf" srcId="{33A33854-D0DA-4069-AA71-823EDBBADDE0}" destId="{C4B3A243-EBF5-4E26-9A99-248E5B4AC942}" srcOrd="13" destOrd="0" presId="urn:microsoft.com/office/officeart/2005/8/layout/orgChart1"/>
    <dgm:cxn modelId="{09B37C48-6C5C-493B-B6D5-9E6BE8FECA13}" type="presParOf" srcId="{C4B3A243-EBF5-4E26-9A99-248E5B4AC942}" destId="{377FB67B-3A3B-4E43-B579-54101890D52F}" srcOrd="0" destOrd="0" presId="urn:microsoft.com/office/officeart/2005/8/layout/orgChart1"/>
    <dgm:cxn modelId="{9C60B055-6025-4567-AE10-816A8E728E8B}" type="presParOf" srcId="{377FB67B-3A3B-4E43-B579-54101890D52F}" destId="{E1EAB2FA-FBE6-4C04-A93C-28FDD167040A}" srcOrd="0" destOrd="0" presId="urn:microsoft.com/office/officeart/2005/8/layout/orgChart1"/>
    <dgm:cxn modelId="{D39ECCAC-2248-4886-88DC-26BAAFB9BC03}" type="presParOf" srcId="{377FB67B-3A3B-4E43-B579-54101890D52F}" destId="{47600CC6-ED6E-4A91-B512-F97B192BB45A}" srcOrd="1" destOrd="0" presId="urn:microsoft.com/office/officeart/2005/8/layout/orgChart1"/>
    <dgm:cxn modelId="{F5182275-A95C-4174-99B3-187F0A57F288}" type="presParOf" srcId="{C4B3A243-EBF5-4E26-9A99-248E5B4AC942}" destId="{B8D350FC-0854-4182-86F4-DA700A577017}" srcOrd="1" destOrd="0" presId="urn:microsoft.com/office/officeart/2005/8/layout/orgChart1"/>
    <dgm:cxn modelId="{9DBD8A48-D536-49EA-AC53-4AA7D94DFF1D}" type="presParOf" srcId="{C4B3A243-EBF5-4E26-9A99-248E5B4AC942}" destId="{F1FA7077-B4CF-49B0-928C-10A54A06C890}" srcOrd="2" destOrd="0" presId="urn:microsoft.com/office/officeart/2005/8/layout/orgChart1"/>
    <dgm:cxn modelId="{F5DB1C05-3880-4320-A3E8-C30F955C5764}" type="presParOf" srcId="{14056416-6B28-4379-B0D2-4CCA211DC298}" destId="{279D94FC-3576-4089-9E70-A167FE7EC793}" srcOrd="2" destOrd="0" presId="urn:microsoft.com/office/officeart/2005/8/layout/orgChart1"/>
    <dgm:cxn modelId="{F42ABEE8-F720-4CE8-9E9D-C851D1C0622E}" type="presParOf" srcId="{349B5494-71AC-4428-B662-F8EEDD57F843}" destId="{ED1A568D-859F-4DCC-B9C3-C62368BC1D89}" srcOrd="2" destOrd="0" presId="urn:microsoft.com/office/officeart/2005/8/layout/orgChart1"/>
    <dgm:cxn modelId="{66DA63C9-E58E-4769-B7CD-9346A292509C}" type="presParOf" srcId="{349B5494-71AC-4428-B662-F8EEDD57F843}" destId="{9435AA38-C660-4C77-8072-556F890B019F}" srcOrd="3" destOrd="0" presId="urn:microsoft.com/office/officeart/2005/8/layout/orgChart1"/>
    <dgm:cxn modelId="{5CD77612-76BD-479C-9580-54EC81EDBC63}" type="presParOf" srcId="{9435AA38-C660-4C77-8072-556F890B019F}" destId="{B4882D53-28FB-4BB8-BFC1-13A5092CDD33}" srcOrd="0" destOrd="0" presId="urn:microsoft.com/office/officeart/2005/8/layout/orgChart1"/>
    <dgm:cxn modelId="{1217081B-5A82-405A-B3B6-93CA692AC70A}" type="presParOf" srcId="{B4882D53-28FB-4BB8-BFC1-13A5092CDD33}" destId="{4156E0AF-8B1E-4F45-AB95-DAFB4056CBB9}" srcOrd="0" destOrd="0" presId="urn:microsoft.com/office/officeart/2005/8/layout/orgChart1"/>
    <dgm:cxn modelId="{11A62278-F4FF-4481-BD3E-42A71C0B3CD4}" type="presParOf" srcId="{B4882D53-28FB-4BB8-BFC1-13A5092CDD33}" destId="{FC142A7F-3D67-47CF-B865-F8028821501C}" srcOrd="1" destOrd="0" presId="urn:microsoft.com/office/officeart/2005/8/layout/orgChart1"/>
    <dgm:cxn modelId="{B1A4213D-79C5-4EA6-94F3-7284E9BA5593}" type="presParOf" srcId="{9435AA38-C660-4C77-8072-556F890B019F}" destId="{D34D3D31-7168-4473-AABF-0C9ABDF8220B}" srcOrd="1" destOrd="0" presId="urn:microsoft.com/office/officeart/2005/8/layout/orgChart1"/>
    <dgm:cxn modelId="{7E8B4A20-1190-4394-8385-83BAE5661EB8}" type="presParOf" srcId="{D34D3D31-7168-4473-AABF-0C9ABDF8220B}" destId="{69B188E1-38DC-48E3-9DD7-F5C7D40B9F4E}" srcOrd="0" destOrd="0" presId="urn:microsoft.com/office/officeart/2005/8/layout/orgChart1"/>
    <dgm:cxn modelId="{429F9B86-D879-4E41-AB59-073D5AEA7D38}" type="presParOf" srcId="{D34D3D31-7168-4473-AABF-0C9ABDF8220B}" destId="{F2A6CD16-BE50-4D41-9AFB-B07ECE388632}" srcOrd="1" destOrd="0" presId="urn:microsoft.com/office/officeart/2005/8/layout/orgChart1"/>
    <dgm:cxn modelId="{6A27BD09-CCFC-4ED4-80A4-A6E522C1E571}" type="presParOf" srcId="{F2A6CD16-BE50-4D41-9AFB-B07ECE388632}" destId="{39108D71-9022-446C-BB4E-BFD5C3BE65CC}" srcOrd="0" destOrd="0" presId="urn:microsoft.com/office/officeart/2005/8/layout/orgChart1"/>
    <dgm:cxn modelId="{FEBC2957-DBE7-4B62-AD5B-5AEE9D52DD6F}" type="presParOf" srcId="{39108D71-9022-446C-BB4E-BFD5C3BE65CC}" destId="{E858F951-5914-460E-B5C9-50EFDBB1D852}" srcOrd="0" destOrd="0" presId="urn:microsoft.com/office/officeart/2005/8/layout/orgChart1"/>
    <dgm:cxn modelId="{83C28511-1B30-4FBB-B208-D7EC997A6389}" type="presParOf" srcId="{39108D71-9022-446C-BB4E-BFD5C3BE65CC}" destId="{ADA1CF78-08F3-42E9-9B62-1E725A287B17}" srcOrd="1" destOrd="0" presId="urn:microsoft.com/office/officeart/2005/8/layout/orgChart1"/>
    <dgm:cxn modelId="{7773A6A4-2158-4FA9-9436-DC338DC945F5}" type="presParOf" srcId="{F2A6CD16-BE50-4D41-9AFB-B07ECE388632}" destId="{D5AFB361-949C-46C0-ACF7-7F8484381EBA}" srcOrd="1" destOrd="0" presId="urn:microsoft.com/office/officeart/2005/8/layout/orgChart1"/>
    <dgm:cxn modelId="{09D727C3-74E0-4735-A926-5642FAA73A85}" type="presParOf" srcId="{D5AFB361-949C-46C0-ACF7-7F8484381EBA}" destId="{1B22EE0C-60EF-476C-8184-61B67D24F018}" srcOrd="0" destOrd="0" presId="urn:microsoft.com/office/officeart/2005/8/layout/orgChart1"/>
    <dgm:cxn modelId="{4A464520-7A93-4AE8-8DD0-0FD5A7EE1759}" type="presParOf" srcId="{D5AFB361-949C-46C0-ACF7-7F8484381EBA}" destId="{6A2FE6BD-41F5-4291-B10A-ED4112A2BA1C}" srcOrd="1" destOrd="0" presId="urn:microsoft.com/office/officeart/2005/8/layout/orgChart1"/>
    <dgm:cxn modelId="{371A5537-71BD-4341-AAE1-E83E95C8C92E}" type="presParOf" srcId="{6A2FE6BD-41F5-4291-B10A-ED4112A2BA1C}" destId="{0BF43E04-78DB-4FB6-B698-DF21E882F741}" srcOrd="0" destOrd="0" presId="urn:microsoft.com/office/officeart/2005/8/layout/orgChart1"/>
    <dgm:cxn modelId="{2545462B-313B-43E9-830C-D735EB760FFE}" type="presParOf" srcId="{0BF43E04-78DB-4FB6-B698-DF21E882F741}" destId="{F694EBF2-FAA4-4D87-9389-7E5F3FE2D2AE}" srcOrd="0" destOrd="0" presId="urn:microsoft.com/office/officeart/2005/8/layout/orgChart1"/>
    <dgm:cxn modelId="{991DDA5B-FEB4-4711-9335-83981CC879D6}" type="presParOf" srcId="{0BF43E04-78DB-4FB6-B698-DF21E882F741}" destId="{8225433F-AE76-48ED-812C-B7AE9575B2FE}" srcOrd="1" destOrd="0" presId="urn:microsoft.com/office/officeart/2005/8/layout/orgChart1"/>
    <dgm:cxn modelId="{CAA4891E-E452-46ED-B2FA-FDDFE0AD5A04}" type="presParOf" srcId="{6A2FE6BD-41F5-4291-B10A-ED4112A2BA1C}" destId="{43EEB428-6BDB-4B6D-A357-54BF6F6F2B76}" srcOrd="1" destOrd="0" presId="urn:microsoft.com/office/officeart/2005/8/layout/orgChart1"/>
    <dgm:cxn modelId="{340EB236-A767-4B6D-88F5-AD59B0B7EC21}" type="presParOf" srcId="{6A2FE6BD-41F5-4291-B10A-ED4112A2BA1C}" destId="{4A142ED7-C224-44F6-9302-9971D359644C}" srcOrd="2" destOrd="0" presId="urn:microsoft.com/office/officeart/2005/8/layout/orgChart1"/>
    <dgm:cxn modelId="{8E64503A-AF1F-4C14-8D7A-21CB63D62056}" type="presParOf" srcId="{D5AFB361-949C-46C0-ACF7-7F8484381EBA}" destId="{91EFD2CA-F633-4D09-8537-740F254DC858}" srcOrd="2" destOrd="0" presId="urn:microsoft.com/office/officeart/2005/8/layout/orgChart1"/>
    <dgm:cxn modelId="{1B82E4F0-2DA4-46CE-8C04-46D84D6D1A1F}" type="presParOf" srcId="{D5AFB361-949C-46C0-ACF7-7F8484381EBA}" destId="{76CA38E7-03E8-4A70-8CBF-85E1C913DED2}" srcOrd="3" destOrd="0" presId="urn:microsoft.com/office/officeart/2005/8/layout/orgChart1"/>
    <dgm:cxn modelId="{8B4A85CB-DD97-483D-A764-3A7D34F17A12}" type="presParOf" srcId="{76CA38E7-03E8-4A70-8CBF-85E1C913DED2}" destId="{464B7AE1-1B9F-4BF0-B7B4-39ED123D569E}" srcOrd="0" destOrd="0" presId="urn:microsoft.com/office/officeart/2005/8/layout/orgChart1"/>
    <dgm:cxn modelId="{6BE992CF-95FF-47FC-9F9E-6A9AB31C6CF7}" type="presParOf" srcId="{464B7AE1-1B9F-4BF0-B7B4-39ED123D569E}" destId="{30319430-F2C7-407D-B6F9-6945FCC37832}" srcOrd="0" destOrd="0" presId="urn:microsoft.com/office/officeart/2005/8/layout/orgChart1"/>
    <dgm:cxn modelId="{C24E1CD0-EBFE-4233-8962-7574B7B11BA4}" type="presParOf" srcId="{464B7AE1-1B9F-4BF0-B7B4-39ED123D569E}" destId="{E257730F-B762-4C4F-BFD8-540636FEFB10}" srcOrd="1" destOrd="0" presId="urn:microsoft.com/office/officeart/2005/8/layout/orgChart1"/>
    <dgm:cxn modelId="{0BFCA4F2-BE7B-4451-9635-52548480FFDD}" type="presParOf" srcId="{76CA38E7-03E8-4A70-8CBF-85E1C913DED2}" destId="{BCEAE037-A2ED-4FB8-A407-C925E4442C8D}" srcOrd="1" destOrd="0" presId="urn:microsoft.com/office/officeart/2005/8/layout/orgChart1"/>
    <dgm:cxn modelId="{1A76A6DB-3D46-43C7-8388-AFE534CC2F65}" type="presParOf" srcId="{76CA38E7-03E8-4A70-8CBF-85E1C913DED2}" destId="{D1CB7A58-0BC2-464C-8745-A9EBFF701078}" srcOrd="2" destOrd="0" presId="urn:microsoft.com/office/officeart/2005/8/layout/orgChart1"/>
    <dgm:cxn modelId="{41FDBDFA-1E3A-45D2-A730-86E1ACCB688E}" type="presParOf" srcId="{D5AFB361-949C-46C0-ACF7-7F8484381EBA}" destId="{386C113A-9DD8-492D-AA11-CD37779A77DA}" srcOrd="4" destOrd="0" presId="urn:microsoft.com/office/officeart/2005/8/layout/orgChart1"/>
    <dgm:cxn modelId="{6E1FFFDD-F0C1-419F-B9D0-CF47E5E4CA79}" type="presParOf" srcId="{D5AFB361-949C-46C0-ACF7-7F8484381EBA}" destId="{A4050203-76DB-48D7-9F37-367641994747}" srcOrd="5" destOrd="0" presId="urn:microsoft.com/office/officeart/2005/8/layout/orgChart1"/>
    <dgm:cxn modelId="{C2964D69-A91C-4670-BF5C-A4F3D2D98709}" type="presParOf" srcId="{A4050203-76DB-48D7-9F37-367641994747}" destId="{F965326A-492B-460E-ACF2-D71C0BAF54C3}" srcOrd="0" destOrd="0" presId="urn:microsoft.com/office/officeart/2005/8/layout/orgChart1"/>
    <dgm:cxn modelId="{14E6491B-1C44-4195-8F06-AFFD8F020C8F}" type="presParOf" srcId="{F965326A-492B-460E-ACF2-D71C0BAF54C3}" destId="{6E50B81B-43F2-4C0D-94C7-B781A611AA39}" srcOrd="0" destOrd="0" presId="urn:microsoft.com/office/officeart/2005/8/layout/orgChart1"/>
    <dgm:cxn modelId="{A98ACA96-EB05-41F8-BA4D-0562F6278E7B}" type="presParOf" srcId="{F965326A-492B-460E-ACF2-D71C0BAF54C3}" destId="{BFA07138-8A56-4B51-A2BE-DCA96ED0F9A0}" srcOrd="1" destOrd="0" presId="urn:microsoft.com/office/officeart/2005/8/layout/orgChart1"/>
    <dgm:cxn modelId="{16A08135-608D-47C9-94C9-6FD9242EA65E}" type="presParOf" srcId="{A4050203-76DB-48D7-9F37-367641994747}" destId="{72D5FF59-9BDA-4C54-902A-4FA0D1FFBF08}" srcOrd="1" destOrd="0" presId="urn:microsoft.com/office/officeart/2005/8/layout/orgChart1"/>
    <dgm:cxn modelId="{33C6AF53-67C2-4BC2-9381-806CC9C897FE}" type="presParOf" srcId="{A4050203-76DB-48D7-9F37-367641994747}" destId="{F688A21B-65E3-48E0-AB2E-9B78CB3C03E7}" srcOrd="2" destOrd="0" presId="urn:microsoft.com/office/officeart/2005/8/layout/orgChart1"/>
    <dgm:cxn modelId="{EEAA0AB6-0CAD-4B51-AA43-6E77D6F97B58}" type="presParOf" srcId="{F2A6CD16-BE50-4D41-9AFB-B07ECE388632}" destId="{C6490346-3589-429B-A6BE-981C14CFB190}" srcOrd="2" destOrd="0" presId="urn:microsoft.com/office/officeart/2005/8/layout/orgChart1"/>
    <dgm:cxn modelId="{CC6D1A59-D297-4CDE-B66F-CE99602B6530}" type="presParOf" srcId="{D34D3D31-7168-4473-AABF-0C9ABDF8220B}" destId="{54C077F9-F71B-4A8B-9849-261839111F9C}" srcOrd="2" destOrd="0" presId="urn:microsoft.com/office/officeart/2005/8/layout/orgChart1"/>
    <dgm:cxn modelId="{8F1AD567-5265-4AEC-A0A5-753BF7051190}" type="presParOf" srcId="{D34D3D31-7168-4473-AABF-0C9ABDF8220B}" destId="{CD62F0D1-13F8-4435-9D8A-FF414DCFBCA9}" srcOrd="3" destOrd="0" presId="urn:microsoft.com/office/officeart/2005/8/layout/orgChart1"/>
    <dgm:cxn modelId="{AF6C008E-9961-4C9A-83D3-69C504D67ECC}" type="presParOf" srcId="{CD62F0D1-13F8-4435-9D8A-FF414DCFBCA9}" destId="{0DC03EFB-B084-4F11-B08A-86B6804FABAC}" srcOrd="0" destOrd="0" presId="urn:microsoft.com/office/officeart/2005/8/layout/orgChart1"/>
    <dgm:cxn modelId="{604C5069-997B-4F0E-8350-DDA44FE88363}" type="presParOf" srcId="{0DC03EFB-B084-4F11-B08A-86B6804FABAC}" destId="{7C02A7D1-AF1C-4EAB-A5E8-A878E41C9CF4}" srcOrd="0" destOrd="0" presId="urn:microsoft.com/office/officeart/2005/8/layout/orgChart1"/>
    <dgm:cxn modelId="{AB050279-E638-45C4-92AE-19CB4B06A0D0}" type="presParOf" srcId="{0DC03EFB-B084-4F11-B08A-86B6804FABAC}" destId="{1F7FB3F8-93FB-424F-AB40-855C36D03874}" srcOrd="1" destOrd="0" presId="urn:microsoft.com/office/officeart/2005/8/layout/orgChart1"/>
    <dgm:cxn modelId="{3AA757B2-AF11-4946-9090-B109CAFF5D60}" type="presParOf" srcId="{CD62F0D1-13F8-4435-9D8A-FF414DCFBCA9}" destId="{96B3C3B1-0CCD-4893-A1F7-7C6689FA26E5}" srcOrd="1" destOrd="0" presId="urn:microsoft.com/office/officeart/2005/8/layout/orgChart1"/>
    <dgm:cxn modelId="{13DB3295-192C-45D9-A34A-1AAD88BC3E5C}" type="presParOf" srcId="{96B3C3B1-0CCD-4893-A1F7-7C6689FA26E5}" destId="{8BA66D6F-6B23-496F-8427-9848FB6E7B80}" srcOrd="0" destOrd="0" presId="urn:microsoft.com/office/officeart/2005/8/layout/orgChart1"/>
    <dgm:cxn modelId="{16EBC7DD-597E-4BEE-B97E-9D33CD4CB923}" type="presParOf" srcId="{96B3C3B1-0CCD-4893-A1F7-7C6689FA26E5}" destId="{716115BE-2160-4D6D-939E-5807A56ABF87}" srcOrd="1" destOrd="0" presId="urn:microsoft.com/office/officeart/2005/8/layout/orgChart1"/>
    <dgm:cxn modelId="{B622D139-C3A5-4BC8-B32D-BE463D3BCF30}" type="presParOf" srcId="{716115BE-2160-4D6D-939E-5807A56ABF87}" destId="{159DF2D6-F51C-4D16-BCD0-9A6690753E68}" srcOrd="0" destOrd="0" presId="urn:microsoft.com/office/officeart/2005/8/layout/orgChart1"/>
    <dgm:cxn modelId="{111DE8BA-8E60-4F02-B09E-4DE9E911B48E}" type="presParOf" srcId="{159DF2D6-F51C-4D16-BCD0-9A6690753E68}" destId="{C4F14ACF-635B-4C34-9302-584D6C4F7D73}" srcOrd="0" destOrd="0" presId="urn:microsoft.com/office/officeart/2005/8/layout/orgChart1"/>
    <dgm:cxn modelId="{DDCB176D-C08A-451D-850D-F7A18AED11A9}" type="presParOf" srcId="{159DF2D6-F51C-4D16-BCD0-9A6690753E68}" destId="{8E3D85EC-C6DE-40E5-BADB-F73B14B227EF}" srcOrd="1" destOrd="0" presId="urn:microsoft.com/office/officeart/2005/8/layout/orgChart1"/>
    <dgm:cxn modelId="{24B2D0A9-9619-4809-9BF4-CB9AFCB84FDA}" type="presParOf" srcId="{716115BE-2160-4D6D-939E-5807A56ABF87}" destId="{E184CFE3-7EB6-4828-AD58-D57F3C6FF26A}" srcOrd="1" destOrd="0" presId="urn:microsoft.com/office/officeart/2005/8/layout/orgChart1"/>
    <dgm:cxn modelId="{62090AE9-5BB0-4C5A-B036-5AEB0EDE186F}" type="presParOf" srcId="{716115BE-2160-4D6D-939E-5807A56ABF87}" destId="{961BA11D-CFED-49D1-BD90-DE2FB98BA2A4}" srcOrd="2" destOrd="0" presId="urn:microsoft.com/office/officeart/2005/8/layout/orgChart1"/>
    <dgm:cxn modelId="{6C7C99B5-490C-429A-A3CE-0BE7B37544EA}" type="presParOf" srcId="{CD62F0D1-13F8-4435-9D8A-FF414DCFBCA9}" destId="{9712CE6C-6456-44FC-8B15-D6218403C820}" srcOrd="2" destOrd="0" presId="urn:microsoft.com/office/officeart/2005/8/layout/orgChart1"/>
    <dgm:cxn modelId="{FE6E7F4D-A165-4518-84E7-7A753B7FBF39}" type="presParOf" srcId="{D34D3D31-7168-4473-AABF-0C9ABDF8220B}" destId="{A95AF981-8565-4AEA-87B2-AEA336A39D0C}" srcOrd="4" destOrd="0" presId="urn:microsoft.com/office/officeart/2005/8/layout/orgChart1"/>
    <dgm:cxn modelId="{E274EA88-224A-4D98-A141-CE47D7BCEFBF}" type="presParOf" srcId="{D34D3D31-7168-4473-AABF-0C9ABDF8220B}" destId="{B2AF813A-B6E0-4D70-A68E-BD7F5B61F353}" srcOrd="5" destOrd="0" presId="urn:microsoft.com/office/officeart/2005/8/layout/orgChart1"/>
    <dgm:cxn modelId="{8D816EAF-4D55-48D7-8408-E1F0FB00966F}" type="presParOf" srcId="{B2AF813A-B6E0-4D70-A68E-BD7F5B61F353}" destId="{4C74213D-8108-4D42-92DE-A4602D0D4BC0}" srcOrd="0" destOrd="0" presId="urn:microsoft.com/office/officeart/2005/8/layout/orgChart1"/>
    <dgm:cxn modelId="{4FFFA884-ECE2-4E0C-A638-A32930D787F3}" type="presParOf" srcId="{4C74213D-8108-4D42-92DE-A4602D0D4BC0}" destId="{71BBB248-F98C-4DD1-B951-522FC9DDD756}" srcOrd="0" destOrd="0" presId="urn:microsoft.com/office/officeart/2005/8/layout/orgChart1"/>
    <dgm:cxn modelId="{BD7D95E2-39B9-4AAF-A839-6C11A4141087}" type="presParOf" srcId="{4C74213D-8108-4D42-92DE-A4602D0D4BC0}" destId="{2FF44C8F-DD5D-4E0F-A544-4B9D8CE99CD4}" srcOrd="1" destOrd="0" presId="urn:microsoft.com/office/officeart/2005/8/layout/orgChart1"/>
    <dgm:cxn modelId="{874ADF43-5264-4E7D-9542-6131180DD22A}" type="presParOf" srcId="{B2AF813A-B6E0-4D70-A68E-BD7F5B61F353}" destId="{011D1D1F-983A-4385-9A69-BFF4075049D9}" srcOrd="1" destOrd="0" presId="urn:microsoft.com/office/officeart/2005/8/layout/orgChart1"/>
    <dgm:cxn modelId="{E4AB642A-0D18-4662-AB60-A178934E7DA0}" type="presParOf" srcId="{011D1D1F-983A-4385-9A69-BFF4075049D9}" destId="{E424B586-E97F-47A2-9072-C18C8AB494BC}" srcOrd="0" destOrd="0" presId="urn:microsoft.com/office/officeart/2005/8/layout/orgChart1"/>
    <dgm:cxn modelId="{7AA27AD2-AFD1-4383-A5B2-030A99472CA5}" type="presParOf" srcId="{011D1D1F-983A-4385-9A69-BFF4075049D9}" destId="{D7A05EF8-A1E7-472C-9223-8932DAC7A50D}" srcOrd="1" destOrd="0" presId="urn:microsoft.com/office/officeart/2005/8/layout/orgChart1"/>
    <dgm:cxn modelId="{D61F6CDA-3FD9-4F9D-A770-F84DE4DCF9C0}" type="presParOf" srcId="{D7A05EF8-A1E7-472C-9223-8932DAC7A50D}" destId="{080DCAA9-4E8D-44A0-B242-68B0A2CC5BCF}" srcOrd="0" destOrd="0" presId="urn:microsoft.com/office/officeart/2005/8/layout/orgChart1"/>
    <dgm:cxn modelId="{82D991E1-A84F-486F-A0FE-E794C853F71D}" type="presParOf" srcId="{080DCAA9-4E8D-44A0-B242-68B0A2CC5BCF}" destId="{BB465799-F79C-442D-8B74-1C9CCDFF9A09}" srcOrd="0" destOrd="0" presId="urn:microsoft.com/office/officeart/2005/8/layout/orgChart1"/>
    <dgm:cxn modelId="{C20BE2FD-EE6E-496B-8A6F-C1FEAB4E09FB}" type="presParOf" srcId="{080DCAA9-4E8D-44A0-B242-68B0A2CC5BCF}" destId="{82344F2C-4F20-43E5-A065-8441D5363D6F}" srcOrd="1" destOrd="0" presId="urn:microsoft.com/office/officeart/2005/8/layout/orgChart1"/>
    <dgm:cxn modelId="{FB91F3CB-6526-4251-A5B3-4A41F5F2A213}" type="presParOf" srcId="{D7A05EF8-A1E7-472C-9223-8932DAC7A50D}" destId="{8DBBC2F7-0CE2-4478-9377-9628FFD2B6D7}" srcOrd="1" destOrd="0" presId="urn:microsoft.com/office/officeart/2005/8/layout/orgChart1"/>
    <dgm:cxn modelId="{1DDB11AC-F1B6-46EB-9688-85F7DD84ECA3}" type="presParOf" srcId="{D7A05EF8-A1E7-472C-9223-8932DAC7A50D}" destId="{BA922905-D77A-459C-B4CB-E57A9A865B4B}" srcOrd="2" destOrd="0" presId="urn:microsoft.com/office/officeart/2005/8/layout/orgChart1"/>
    <dgm:cxn modelId="{44ABC695-6BF4-42F6-9F91-0DCF3CB30E11}" type="presParOf" srcId="{B2AF813A-B6E0-4D70-A68E-BD7F5B61F353}" destId="{17D203A3-5CC7-4EEE-8D56-A799275D2B7F}" srcOrd="2" destOrd="0" presId="urn:microsoft.com/office/officeart/2005/8/layout/orgChart1"/>
    <dgm:cxn modelId="{E7A41264-F705-42F4-89DB-9086A60DD127}" type="presParOf" srcId="{D34D3D31-7168-4473-AABF-0C9ABDF8220B}" destId="{8653E518-CD4A-46B9-A693-049614DD0B21}" srcOrd="6" destOrd="0" presId="urn:microsoft.com/office/officeart/2005/8/layout/orgChart1"/>
    <dgm:cxn modelId="{86C66D6E-49C7-4B14-8BB5-0737081F4914}" type="presParOf" srcId="{D34D3D31-7168-4473-AABF-0C9ABDF8220B}" destId="{10BC5C06-D7AA-46D2-8145-AB78A10090C6}" srcOrd="7" destOrd="0" presId="urn:microsoft.com/office/officeart/2005/8/layout/orgChart1"/>
    <dgm:cxn modelId="{82227840-315C-4905-96F4-EBBFE132FA96}" type="presParOf" srcId="{10BC5C06-D7AA-46D2-8145-AB78A10090C6}" destId="{876F9134-C5BD-4E7E-829E-9D4E735385CD}" srcOrd="0" destOrd="0" presId="urn:microsoft.com/office/officeart/2005/8/layout/orgChart1"/>
    <dgm:cxn modelId="{C1FFF11F-FB99-4B4A-8340-5996756FA9C0}" type="presParOf" srcId="{876F9134-C5BD-4E7E-829E-9D4E735385CD}" destId="{7FD81182-58CD-4D2B-9A3B-25B6BDA551E7}" srcOrd="0" destOrd="0" presId="urn:microsoft.com/office/officeart/2005/8/layout/orgChart1"/>
    <dgm:cxn modelId="{1497BA15-8FDD-400C-B481-93AAF84B56E5}" type="presParOf" srcId="{876F9134-C5BD-4E7E-829E-9D4E735385CD}" destId="{A4CF464F-F4C8-4D45-85D9-036604B39483}" srcOrd="1" destOrd="0" presId="urn:microsoft.com/office/officeart/2005/8/layout/orgChart1"/>
    <dgm:cxn modelId="{A603429C-8361-4E62-9780-C456CE7C0E61}" type="presParOf" srcId="{10BC5C06-D7AA-46D2-8145-AB78A10090C6}" destId="{C3318199-51D5-4150-80E4-D26A045F06C0}" srcOrd="1" destOrd="0" presId="urn:microsoft.com/office/officeart/2005/8/layout/orgChart1"/>
    <dgm:cxn modelId="{D69324E6-0B80-49C6-9DB4-E50946F8B8D4}" type="presParOf" srcId="{C3318199-51D5-4150-80E4-D26A045F06C0}" destId="{D028B609-3777-438E-8AFA-8CFF27FA5F0B}" srcOrd="0" destOrd="0" presId="urn:microsoft.com/office/officeart/2005/8/layout/orgChart1"/>
    <dgm:cxn modelId="{CB891373-5FE9-4AB5-9F76-1A68455D1F92}" type="presParOf" srcId="{C3318199-51D5-4150-80E4-D26A045F06C0}" destId="{8D52BCCB-9C2D-4333-BF40-F56B08B22E33}" srcOrd="1" destOrd="0" presId="urn:microsoft.com/office/officeart/2005/8/layout/orgChart1"/>
    <dgm:cxn modelId="{DE352E31-3404-4269-AAB6-EF9FD7421B94}" type="presParOf" srcId="{8D52BCCB-9C2D-4333-BF40-F56B08B22E33}" destId="{3C01EC25-0FEB-4C50-9A29-270BD7E0CD5B}" srcOrd="0" destOrd="0" presId="urn:microsoft.com/office/officeart/2005/8/layout/orgChart1"/>
    <dgm:cxn modelId="{D007F38F-F99F-47B9-A07C-AA1C79FC472E}" type="presParOf" srcId="{3C01EC25-0FEB-4C50-9A29-270BD7E0CD5B}" destId="{2B649AD4-422A-4433-9BAA-1E1C7F15B740}" srcOrd="0" destOrd="0" presId="urn:microsoft.com/office/officeart/2005/8/layout/orgChart1"/>
    <dgm:cxn modelId="{BAE313C4-1601-453E-AF72-F508B6FA5E85}" type="presParOf" srcId="{3C01EC25-0FEB-4C50-9A29-270BD7E0CD5B}" destId="{5F2320EB-5DB7-45EA-9C7E-40928F312009}" srcOrd="1" destOrd="0" presId="urn:microsoft.com/office/officeart/2005/8/layout/orgChart1"/>
    <dgm:cxn modelId="{9D7D698C-F65D-4FF6-9E45-05DB0257D8EE}" type="presParOf" srcId="{8D52BCCB-9C2D-4333-BF40-F56B08B22E33}" destId="{9C652BEE-D461-4635-A96A-D3190DB87E28}" srcOrd="1" destOrd="0" presId="urn:microsoft.com/office/officeart/2005/8/layout/orgChart1"/>
    <dgm:cxn modelId="{102DF5B6-F705-4DC6-8262-2ABC9C48F190}" type="presParOf" srcId="{8D52BCCB-9C2D-4333-BF40-F56B08B22E33}" destId="{EC96EB9E-8A29-4545-A150-D7419B486E7F}" srcOrd="2" destOrd="0" presId="urn:microsoft.com/office/officeart/2005/8/layout/orgChart1"/>
    <dgm:cxn modelId="{45FE445D-FEAC-49FC-BD5F-6A93FD7F70F1}" type="presParOf" srcId="{C3318199-51D5-4150-80E4-D26A045F06C0}" destId="{83FE1CC1-E182-477E-B7C4-6C785ED38CC8}" srcOrd="2" destOrd="0" presId="urn:microsoft.com/office/officeart/2005/8/layout/orgChart1"/>
    <dgm:cxn modelId="{1ACAB910-F35D-4DE3-A719-957422C0DFC5}" type="presParOf" srcId="{C3318199-51D5-4150-80E4-D26A045F06C0}" destId="{FDA31C88-701E-471F-A5ED-EE68451EA60A}" srcOrd="3" destOrd="0" presId="urn:microsoft.com/office/officeart/2005/8/layout/orgChart1"/>
    <dgm:cxn modelId="{0632B004-5E92-4A12-B56B-67F4E5141FEF}" type="presParOf" srcId="{FDA31C88-701E-471F-A5ED-EE68451EA60A}" destId="{498C8A88-E2DF-4689-A9DD-F7AA88388DDA}" srcOrd="0" destOrd="0" presId="urn:microsoft.com/office/officeart/2005/8/layout/orgChart1"/>
    <dgm:cxn modelId="{C483D10B-F807-4477-B398-D6F0E1EA8FFE}" type="presParOf" srcId="{498C8A88-E2DF-4689-A9DD-F7AA88388DDA}" destId="{47967BE5-7814-4669-89F9-44B1501DE4AA}" srcOrd="0" destOrd="0" presId="urn:microsoft.com/office/officeart/2005/8/layout/orgChart1"/>
    <dgm:cxn modelId="{856CE452-04C3-4480-A244-753EE4ED8860}" type="presParOf" srcId="{498C8A88-E2DF-4689-A9DD-F7AA88388DDA}" destId="{32CCE644-0CDD-46ED-BF85-A8B9995E5EC4}" srcOrd="1" destOrd="0" presId="urn:microsoft.com/office/officeart/2005/8/layout/orgChart1"/>
    <dgm:cxn modelId="{43B7508A-59AF-4BE7-B88F-16DF433A1464}" type="presParOf" srcId="{FDA31C88-701E-471F-A5ED-EE68451EA60A}" destId="{C3B0A4D9-0C99-4A50-9205-DFB210AC8BE4}" srcOrd="1" destOrd="0" presId="urn:microsoft.com/office/officeart/2005/8/layout/orgChart1"/>
    <dgm:cxn modelId="{BF626730-F093-4908-B20C-4D04CDB3314F}" type="presParOf" srcId="{FDA31C88-701E-471F-A5ED-EE68451EA60A}" destId="{5483EDDD-00FF-4434-9A2D-7DDBA1357B18}" srcOrd="2" destOrd="0" presId="urn:microsoft.com/office/officeart/2005/8/layout/orgChart1"/>
    <dgm:cxn modelId="{7193F57E-D31B-4672-B666-606225E62374}" type="presParOf" srcId="{C3318199-51D5-4150-80E4-D26A045F06C0}" destId="{49AB18CA-CEF4-4B42-B250-94B696E4263B}" srcOrd="4" destOrd="0" presId="urn:microsoft.com/office/officeart/2005/8/layout/orgChart1"/>
    <dgm:cxn modelId="{36080B9C-6865-4DC9-9B07-4CE5EE5C5C4C}" type="presParOf" srcId="{C3318199-51D5-4150-80E4-D26A045F06C0}" destId="{8FC4C7D3-57D2-45FE-A588-07992692E5E9}" srcOrd="5" destOrd="0" presId="urn:microsoft.com/office/officeart/2005/8/layout/orgChart1"/>
    <dgm:cxn modelId="{F1FDC3F0-DCD1-49BC-B751-0CC8688FCFD5}" type="presParOf" srcId="{8FC4C7D3-57D2-45FE-A588-07992692E5E9}" destId="{646FB30F-ED6F-4609-A10E-1C57EFFABCDB}" srcOrd="0" destOrd="0" presId="urn:microsoft.com/office/officeart/2005/8/layout/orgChart1"/>
    <dgm:cxn modelId="{0A32D4E6-E52E-4F23-A690-65E8B23D77E5}" type="presParOf" srcId="{646FB30F-ED6F-4609-A10E-1C57EFFABCDB}" destId="{3EAB59D8-423E-4FB4-B973-344133C07D0A}" srcOrd="0" destOrd="0" presId="urn:microsoft.com/office/officeart/2005/8/layout/orgChart1"/>
    <dgm:cxn modelId="{2A09190E-C5A3-4A65-81DA-92DDC09B0106}" type="presParOf" srcId="{646FB30F-ED6F-4609-A10E-1C57EFFABCDB}" destId="{CFB9EDFC-4EA8-4154-8AD8-5550DB835F55}" srcOrd="1" destOrd="0" presId="urn:microsoft.com/office/officeart/2005/8/layout/orgChart1"/>
    <dgm:cxn modelId="{6872DE4B-D1AC-4B6E-BE8D-BC7D862F744D}" type="presParOf" srcId="{8FC4C7D3-57D2-45FE-A588-07992692E5E9}" destId="{97FBE8CF-A32E-46AB-A024-F462F29B3857}" srcOrd="1" destOrd="0" presId="urn:microsoft.com/office/officeart/2005/8/layout/orgChart1"/>
    <dgm:cxn modelId="{25412375-9D36-4DCC-90F6-664B0E65F87F}" type="presParOf" srcId="{8FC4C7D3-57D2-45FE-A588-07992692E5E9}" destId="{D0E87568-25D1-4446-9351-C51E28A1D393}" srcOrd="2" destOrd="0" presId="urn:microsoft.com/office/officeart/2005/8/layout/orgChart1"/>
    <dgm:cxn modelId="{36C096D2-84A0-486D-BC03-ED32F681EA04}" type="presParOf" srcId="{C3318199-51D5-4150-80E4-D26A045F06C0}" destId="{29B9725E-A724-4319-A210-141B63B2390E}" srcOrd="6" destOrd="0" presId="urn:microsoft.com/office/officeart/2005/8/layout/orgChart1"/>
    <dgm:cxn modelId="{80FF17A9-3E96-482E-A486-513FB0E869ED}" type="presParOf" srcId="{C3318199-51D5-4150-80E4-D26A045F06C0}" destId="{9B61C6B2-21F5-444F-B91C-AD57135EFB57}" srcOrd="7" destOrd="0" presId="urn:microsoft.com/office/officeart/2005/8/layout/orgChart1"/>
    <dgm:cxn modelId="{B1EA1DE5-7D16-4D17-B76F-BA6F76B7E608}" type="presParOf" srcId="{9B61C6B2-21F5-444F-B91C-AD57135EFB57}" destId="{C79E8C52-0AFA-4E1C-97CE-E8B8A40944BA}" srcOrd="0" destOrd="0" presId="urn:microsoft.com/office/officeart/2005/8/layout/orgChart1"/>
    <dgm:cxn modelId="{67EE2940-8CD1-41BD-AEFC-617687A1ADFC}" type="presParOf" srcId="{C79E8C52-0AFA-4E1C-97CE-E8B8A40944BA}" destId="{D06EBD71-107F-4496-955A-57F0B64F9C22}" srcOrd="0" destOrd="0" presId="urn:microsoft.com/office/officeart/2005/8/layout/orgChart1"/>
    <dgm:cxn modelId="{BC1E091F-2A6A-4D81-B7AE-B30305611EC5}" type="presParOf" srcId="{C79E8C52-0AFA-4E1C-97CE-E8B8A40944BA}" destId="{A6B7951A-8A72-4D03-8C75-8BFE42C7E026}" srcOrd="1" destOrd="0" presId="urn:microsoft.com/office/officeart/2005/8/layout/orgChart1"/>
    <dgm:cxn modelId="{CE66ACC2-A34B-45BD-8496-30D47C21808E}" type="presParOf" srcId="{9B61C6B2-21F5-444F-B91C-AD57135EFB57}" destId="{2B693A74-A4A2-4FB4-8129-C6DEE4238255}" srcOrd="1" destOrd="0" presId="urn:microsoft.com/office/officeart/2005/8/layout/orgChart1"/>
    <dgm:cxn modelId="{CA8D89D0-0850-47B3-A91D-33A1CD4A8570}" type="presParOf" srcId="{9B61C6B2-21F5-444F-B91C-AD57135EFB57}" destId="{F193E56E-889F-4F5E-998B-38DA5701830A}" srcOrd="2" destOrd="0" presId="urn:microsoft.com/office/officeart/2005/8/layout/orgChart1"/>
    <dgm:cxn modelId="{70D48124-5631-4E8B-A5CA-3526BBE9E115}" type="presParOf" srcId="{10BC5C06-D7AA-46D2-8145-AB78A10090C6}" destId="{90025E42-38AA-403A-A5D8-56B7CE2F16E0}" srcOrd="2" destOrd="0" presId="urn:microsoft.com/office/officeart/2005/8/layout/orgChart1"/>
    <dgm:cxn modelId="{83817C12-8247-49D1-9551-81E6526A2715}" type="presParOf" srcId="{D34D3D31-7168-4473-AABF-0C9ABDF8220B}" destId="{858D8D1E-7C9F-4E20-AE81-AB9066642B68}" srcOrd="8" destOrd="0" presId="urn:microsoft.com/office/officeart/2005/8/layout/orgChart1"/>
    <dgm:cxn modelId="{7D5049C9-6124-4203-816E-24823488BBCF}" type="presParOf" srcId="{D34D3D31-7168-4473-AABF-0C9ABDF8220B}" destId="{2BEA78CC-8679-4D3F-94EA-B2D83E4F6257}" srcOrd="9" destOrd="0" presId="urn:microsoft.com/office/officeart/2005/8/layout/orgChart1"/>
    <dgm:cxn modelId="{55C3E190-0979-4A0B-9B36-03103D695831}" type="presParOf" srcId="{2BEA78CC-8679-4D3F-94EA-B2D83E4F6257}" destId="{137FABEB-8205-4FDD-983F-A43AE764A421}" srcOrd="0" destOrd="0" presId="urn:microsoft.com/office/officeart/2005/8/layout/orgChart1"/>
    <dgm:cxn modelId="{C0C5E0FF-0007-435B-92EA-6F0F11271522}" type="presParOf" srcId="{137FABEB-8205-4FDD-983F-A43AE764A421}" destId="{A79D6728-6AB4-41C1-A436-7F928DF2A8F2}" srcOrd="0" destOrd="0" presId="urn:microsoft.com/office/officeart/2005/8/layout/orgChart1"/>
    <dgm:cxn modelId="{ADE7717E-D308-47BC-BC63-E8EA24045F17}" type="presParOf" srcId="{137FABEB-8205-4FDD-983F-A43AE764A421}" destId="{3E5F2810-6A2B-48B4-B989-C08D1EDA823F}" srcOrd="1" destOrd="0" presId="urn:microsoft.com/office/officeart/2005/8/layout/orgChart1"/>
    <dgm:cxn modelId="{B09E5A05-81ED-4D7C-99C3-277E0CE78A95}" type="presParOf" srcId="{2BEA78CC-8679-4D3F-94EA-B2D83E4F6257}" destId="{9A3C3A43-CF0C-4A98-9CA2-9207F432329A}" srcOrd="1" destOrd="0" presId="urn:microsoft.com/office/officeart/2005/8/layout/orgChart1"/>
    <dgm:cxn modelId="{31FD6E04-574A-40BF-8801-25B89AEC6686}" type="presParOf" srcId="{9A3C3A43-CF0C-4A98-9CA2-9207F432329A}" destId="{1843E7EB-787B-4E5F-A4F1-E37911359C94}" srcOrd="0" destOrd="0" presId="urn:microsoft.com/office/officeart/2005/8/layout/orgChart1"/>
    <dgm:cxn modelId="{AB633107-70E4-4582-BBB4-AED3F4E0ACB9}" type="presParOf" srcId="{9A3C3A43-CF0C-4A98-9CA2-9207F432329A}" destId="{8F081006-087C-40B7-B3C7-0A383FBA0897}" srcOrd="1" destOrd="0" presId="urn:microsoft.com/office/officeart/2005/8/layout/orgChart1"/>
    <dgm:cxn modelId="{8E3357E0-47CF-4E23-A660-6264D12E8EC8}" type="presParOf" srcId="{8F081006-087C-40B7-B3C7-0A383FBA0897}" destId="{4528A225-16D5-45A5-8268-D3341BD16CDC}" srcOrd="0" destOrd="0" presId="urn:microsoft.com/office/officeart/2005/8/layout/orgChart1"/>
    <dgm:cxn modelId="{03A4D67E-56AB-4BA3-A4DD-EE9C06C2C003}" type="presParOf" srcId="{4528A225-16D5-45A5-8268-D3341BD16CDC}" destId="{BED14FC5-5971-4F81-961C-0DC988FC281E}" srcOrd="0" destOrd="0" presId="urn:microsoft.com/office/officeart/2005/8/layout/orgChart1"/>
    <dgm:cxn modelId="{EB734C24-3F92-4628-9EAD-76E171BE7178}" type="presParOf" srcId="{4528A225-16D5-45A5-8268-D3341BD16CDC}" destId="{D887D670-4314-46DD-B2B2-5277607235F4}" srcOrd="1" destOrd="0" presId="urn:microsoft.com/office/officeart/2005/8/layout/orgChart1"/>
    <dgm:cxn modelId="{9F127130-6B7F-46A1-9648-5B292145919E}" type="presParOf" srcId="{8F081006-087C-40B7-B3C7-0A383FBA0897}" destId="{2C92FDDA-B592-4CA4-96B0-5CFE45065D82}" srcOrd="1" destOrd="0" presId="urn:microsoft.com/office/officeart/2005/8/layout/orgChart1"/>
    <dgm:cxn modelId="{7BC18BB9-6A4B-49E1-A484-56B57EB8699C}" type="presParOf" srcId="{8F081006-087C-40B7-B3C7-0A383FBA0897}" destId="{562F4EA0-145D-49B5-8ABE-18E00EDC96BB}" srcOrd="2" destOrd="0" presId="urn:microsoft.com/office/officeart/2005/8/layout/orgChart1"/>
    <dgm:cxn modelId="{2CE83125-7347-48DF-92CE-D13494FE5F77}" type="presParOf" srcId="{9A3C3A43-CF0C-4A98-9CA2-9207F432329A}" destId="{96A86459-B9F9-4D52-AC77-F3A36197D1A7}" srcOrd="2" destOrd="0" presId="urn:microsoft.com/office/officeart/2005/8/layout/orgChart1"/>
    <dgm:cxn modelId="{B3A0C52A-2E1F-4149-898D-C2FAEC3CB5D3}" type="presParOf" srcId="{9A3C3A43-CF0C-4A98-9CA2-9207F432329A}" destId="{8D99B2B5-846E-4016-8995-59B704A3A7E4}" srcOrd="3" destOrd="0" presId="urn:microsoft.com/office/officeart/2005/8/layout/orgChart1"/>
    <dgm:cxn modelId="{00CA3531-C77E-4F07-88F3-ABB8C280CAFE}" type="presParOf" srcId="{8D99B2B5-846E-4016-8995-59B704A3A7E4}" destId="{048357E1-27C4-4990-8D39-3D3E949D55FA}" srcOrd="0" destOrd="0" presId="urn:microsoft.com/office/officeart/2005/8/layout/orgChart1"/>
    <dgm:cxn modelId="{2501E340-472E-494B-84EE-338A65887C01}" type="presParOf" srcId="{048357E1-27C4-4990-8D39-3D3E949D55FA}" destId="{D36E05AA-A32B-47E4-9F92-CA961794EE41}" srcOrd="0" destOrd="0" presId="urn:microsoft.com/office/officeart/2005/8/layout/orgChart1"/>
    <dgm:cxn modelId="{EDE2B236-A789-452B-842D-D0BA2B6693A7}" type="presParOf" srcId="{048357E1-27C4-4990-8D39-3D3E949D55FA}" destId="{A4F35A65-F21E-406F-9B65-6FF9A3E7262E}" srcOrd="1" destOrd="0" presId="urn:microsoft.com/office/officeart/2005/8/layout/orgChart1"/>
    <dgm:cxn modelId="{5566A64E-950C-4A8C-8F8D-4F0AE719F4B4}" type="presParOf" srcId="{8D99B2B5-846E-4016-8995-59B704A3A7E4}" destId="{D623D235-7973-4EEA-9C11-B7F57011EC14}" srcOrd="1" destOrd="0" presId="urn:microsoft.com/office/officeart/2005/8/layout/orgChart1"/>
    <dgm:cxn modelId="{3DA47E64-EE47-487A-99A5-7C0B357069E0}" type="presParOf" srcId="{8D99B2B5-846E-4016-8995-59B704A3A7E4}" destId="{A1F47DCB-0B57-4DD5-94D2-8BEC079E81CA}" srcOrd="2" destOrd="0" presId="urn:microsoft.com/office/officeart/2005/8/layout/orgChart1"/>
    <dgm:cxn modelId="{8C9DD95F-9F7F-4DF9-B7D8-B88762B29CBB}" type="presParOf" srcId="{9A3C3A43-CF0C-4A98-9CA2-9207F432329A}" destId="{57B554B6-AA81-4E04-8069-8B57C420BB9F}" srcOrd="4" destOrd="0" presId="urn:microsoft.com/office/officeart/2005/8/layout/orgChart1"/>
    <dgm:cxn modelId="{BC1C6E24-2E0E-4011-8A1D-605D47D1BF31}" type="presParOf" srcId="{9A3C3A43-CF0C-4A98-9CA2-9207F432329A}" destId="{CF05C9FA-4EA8-4FF6-8E58-05F1B86A0A17}" srcOrd="5" destOrd="0" presId="urn:microsoft.com/office/officeart/2005/8/layout/orgChart1"/>
    <dgm:cxn modelId="{1319F318-083B-4225-9CD2-52B7C9542A0C}" type="presParOf" srcId="{CF05C9FA-4EA8-4FF6-8E58-05F1B86A0A17}" destId="{DCCAF6D0-C628-48C4-92E2-FAC4B1C22D9D}" srcOrd="0" destOrd="0" presId="urn:microsoft.com/office/officeart/2005/8/layout/orgChart1"/>
    <dgm:cxn modelId="{E949B49B-1E6B-4A6E-A8F6-321A9149E090}" type="presParOf" srcId="{DCCAF6D0-C628-48C4-92E2-FAC4B1C22D9D}" destId="{E7322B49-A754-448B-8993-402539CE5476}" srcOrd="0" destOrd="0" presId="urn:microsoft.com/office/officeart/2005/8/layout/orgChart1"/>
    <dgm:cxn modelId="{438211CF-F9CB-4A6F-887A-55E369DDA5C4}" type="presParOf" srcId="{DCCAF6D0-C628-48C4-92E2-FAC4B1C22D9D}" destId="{A6598444-4813-41C6-A21E-6876D2973AD5}" srcOrd="1" destOrd="0" presId="urn:microsoft.com/office/officeart/2005/8/layout/orgChart1"/>
    <dgm:cxn modelId="{67DA0578-5F94-44BC-A75A-F50F0CCA308F}" type="presParOf" srcId="{CF05C9FA-4EA8-4FF6-8E58-05F1B86A0A17}" destId="{E61E0234-52BE-466E-A7E8-46E8240713E3}" srcOrd="1" destOrd="0" presId="urn:microsoft.com/office/officeart/2005/8/layout/orgChart1"/>
    <dgm:cxn modelId="{A3AD646B-A934-4AB9-8419-E0BC17BBB406}" type="presParOf" srcId="{CF05C9FA-4EA8-4FF6-8E58-05F1B86A0A17}" destId="{3BB436C0-BE99-462E-842A-407769815AEA}" srcOrd="2" destOrd="0" presId="urn:microsoft.com/office/officeart/2005/8/layout/orgChart1"/>
    <dgm:cxn modelId="{6A83911A-8D7B-4233-BEDF-9CBC4798C509}" type="presParOf" srcId="{9A3C3A43-CF0C-4A98-9CA2-9207F432329A}" destId="{09BDA7B1-B66B-4DBC-8161-3172F55A1764}" srcOrd="6" destOrd="0" presId="urn:microsoft.com/office/officeart/2005/8/layout/orgChart1"/>
    <dgm:cxn modelId="{69E0DBAE-13F8-4155-8F57-B013E5F009A9}" type="presParOf" srcId="{9A3C3A43-CF0C-4A98-9CA2-9207F432329A}" destId="{9671F8C7-DD26-4F22-991C-531310860BB5}" srcOrd="7" destOrd="0" presId="urn:microsoft.com/office/officeart/2005/8/layout/orgChart1"/>
    <dgm:cxn modelId="{66109FDA-E924-4C72-B6C5-733B0974F9A5}" type="presParOf" srcId="{9671F8C7-DD26-4F22-991C-531310860BB5}" destId="{8B24CB8D-2822-4690-A19A-81A55522929F}" srcOrd="0" destOrd="0" presId="urn:microsoft.com/office/officeart/2005/8/layout/orgChart1"/>
    <dgm:cxn modelId="{66B16CD3-39D9-40C7-8929-16A9925034D1}" type="presParOf" srcId="{8B24CB8D-2822-4690-A19A-81A55522929F}" destId="{FF5F9A9F-BEB0-4739-B6ED-AD0C5BF61445}" srcOrd="0" destOrd="0" presId="urn:microsoft.com/office/officeart/2005/8/layout/orgChart1"/>
    <dgm:cxn modelId="{CB8C89EF-407C-4862-810A-64C060868BAE}" type="presParOf" srcId="{8B24CB8D-2822-4690-A19A-81A55522929F}" destId="{3667790C-D1C4-42C1-B05D-384ABB4FDFA9}" srcOrd="1" destOrd="0" presId="urn:microsoft.com/office/officeart/2005/8/layout/orgChart1"/>
    <dgm:cxn modelId="{B68A0044-FF8E-4B5A-83BE-483D79837233}" type="presParOf" srcId="{9671F8C7-DD26-4F22-991C-531310860BB5}" destId="{BDDF61C6-A0C4-4070-A052-E0FC738EC3B4}" srcOrd="1" destOrd="0" presId="urn:microsoft.com/office/officeart/2005/8/layout/orgChart1"/>
    <dgm:cxn modelId="{540F964E-9A55-4A31-9A96-386508C7E975}" type="presParOf" srcId="{9671F8C7-DD26-4F22-991C-531310860BB5}" destId="{C5042348-5DA6-4361-A848-0B45C1D92A74}" srcOrd="2" destOrd="0" presId="urn:microsoft.com/office/officeart/2005/8/layout/orgChart1"/>
    <dgm:cxn modelId="{7FBE5C92-537A-4A45-82ED-5F3D77C1331C}" type="presParOf" srcId="{2BEA78CC-8679-4D3F-94EA-B2D83E4F6257}" destId="{54DD51D2-EE4B-4755-B44A-F7FDF7E9133B}" srcOrd="2" destOrd="0" presId="urn:microsoft.com/office/officeart/2005/8/layout/orgChart1"/>
    <dgm:cxn modelId="{A6EE8AA8-0C8C-4ADE-B424-62A20C2255F0}" type="presParOf" srcId="{D34D3D31-7168-4473-AABF-0C9ABDF8220B}" destId="{B79EE0B6-2262-4B27-8A46-41C01EAF8DFB}" srcOrd="10" destOrd="0" presId="urn:microsoft.com/office/officeart/2005/8/layout/orgChart1"/>
    <dgm:cxn modelId="{AE002E8C-1307-4D97-B73D-0640DF498FC7}" type="presParOf" srcId="{D34D3D31-7168-4473-AABF-0C9ABDF8220B}" destId="{39455F4A-2678-4497-9A65-A21CFDCD7BFA}" srcOrd="11" destOrd="0" presId="urn:microsoft.com/office/officeart/2005/8/layout/orgChart1"/>
    <dgm:cxn modelId="{054041AB-2366-4C47-A24B-2E2D11E61F90}" type="presParOf" srcId="{39455F4A-2678-4497-9A65-A21CFDCD7BFA}" destId="{A1484E4C-DBB3-4668-B312-771B2B46C00F}" srcOrd="0" destOrd="0" presId="urn:microsoft.com/office/officeart/2005/8/layout/orgChart1"/>
    <dgm:cxn modelId="{16CF96F6-D9D7-478F-969D-F0B7647FB7D8}" type="presParOf" srcId="{A1484E4C-DBB3-4668-B312-771B2B46C00F}" destId="{F76942E5-74E2-458C-B913-EB0F64C59EFE}" srcOrd="0" destOrd="0" presId="urn:microsoft.com/office/officeart/2005/8/layout/orgChart1"/>
    <dgm:cxn modelId="{36F264AD-229E-4D45-9A09-EFD6D1DF10E0}" type="presParOf" srcId="{A1484E4C-DBB3-4668-B312-771B2B46C00F}" destId="{FFF19B64-F500-4E2F-BFA7-AC444D926F1E}" srcOrd="1" destOrd="0" presId="urn:microsoft.com/office/officeart/2005/8/layout/orgChart1"/>
    <dgm:cxn modelId="{A7862000-59FD-4A2C-A44D-9DC177483EE9}" type="presParOf" srcId="{39455F4A-2678-4497-9A65-A21CFDCD7BFA}" destId="{12AAA43F-B64A-42B2-9FCC-AC2D9BC684F2}" srcOrd="1" destOrd="0" presId="urn:microsoft.com/office/officeart/2005/8/layout/orgChart1"/>
    <dgm:cxn modelId="{49BB5A2B-AD9D-4A06-8201-83927CD80FE7}" type="presParOf" srcId="{12AAA43F-B64A-42B2-9FCC-AC2D9BC684F2}" destId="{6ECB2471-FEAB-43E7-B92F-EA0F3FCEEA7D}" srcOrd="0" destOrd="0" presId="urn:microsoft.com/office/officeart/2005/8/layout/orgChart1"/>
    <dgm:cxn modelId="{7673BBE3-614E-48A0-94AB-4076FDC2BF88}" type="presParOf" srcId="{12AAA43F-B64A-42B2-9FCC-AC2D9BC684F2}" destId="{568C1871-91D7-4600-B0B0-956451887942}" srcOrd="1" destOrd="0" presId="urn:microsoft.com/office/officeart/2005/8/layout/orgChart1"/>
    <dgm:cxn modelId="{77CB5320-0F81-4640-AF6A-3CC4167596EA}" type="presParOf" srcId="{568C1871-91D7-4600-B0B0-956451887942}" destId="{6A55B176-7D83-46BE-B587-8B886F4C06F7}" srcOrd="0" destOrd="0" presId="urn:microsoft.com/office/officeart/2005/8/layout/orgChart1"/>
    <dgm:cxn modelId="{03687647-D92E-4F1B-9F76-365B3232AA10}" type="presParOf" srcId="{6A55B176-7D83-46BE-B587-8B886F4C06F7}" destId="{8E3B8A67-2DB1-4235-801D-D681D747621F}" srcOrd="0" destOrd="0" presId="urn:microsoft.com/office/officeart/2005/8/layout/orgChart1"/>
    <dgm:cxn modelId="{AD9E9261-0409-4E82-B69B-A9A0FD433782}" type="presParOf" srcId="{6A55B176-7D83-46BE-B587-8B886F4C06F7}" destId="{AD3D7D49-22C7-4024-BB19-E03D6DA13BDB}" srcOrd="1" destOrd="0" presId="urn:microsoft.com/office/officeart/2005/8/layout/orgChart1"/>
    <dgm:cxn modelId="{40DFA8FB-6C12-4C36-8661-50197AA466B1}" type="presParOf" srcId="{568C1871-91D7-4600-B0B0-956451887942}" destId="{B50CB298-39E8-4E6A-ABDE-845ED2770926}" srcOrd="1" destOrd="0" presId="urn:microsoft.com/office/officeart/2005/8/layout/orgChart1"/>
    <dgm:cxn modelId="{8D05E599-B9C1-4878-B3FE-ED158F1B933E}" type="presParOf" srcId="{568C1871-91D7-4600-B0B0-956451887942}" destId="{6B84A6B1-2B0D-418A-B8A0-B8661BF43F3A}" srcOrd="2" destOrd="0" presId="urn:microsoft.com/office/officeart/2005/8/layout/orgChart1"/>
    <dgm:cxn modelId="{95C0406D-08A9-4F00-942E-13362F9798FC}" type="presParOf" srcId="{12AAA43F-B64A-42B2-9FCC-AC2D9BC684F2}" destId="{FB671AE8-58E3-4C54-BFAB-37B904619A79}" srcOrd="2" destOrd="0" presId="urn:microsoft.com/office/officeart/2005/8/layout/orgChart1"/>
    <dgm:cxn modelId="{6F3D3AC1-298A-4606-8C92-6A1C7B1ED9AC}" type="presParOf" srcId="{12AAA43F-B64A-42B2-9FCC-AC2D9BC684F2}" destId="{F1FF65CA-60EF-4A7E-81B0-C1E3F612DA2F}" srcOrd="3" destOrd="0" presId="urn:microsoft.com/office/officeart/2005/8/layout/orgChart1"/>
    <dgm:cxn modelId="{7C5513BE-DA61-4EF1-B491-03B9A01AD6FF}" type="presParOf" srcId="{F1FF65CA-60EF-4A7E-81B0-C1E3F612DA2F}" destId="{2AA65979-BAEA-4F1A-B957-7ECD839F57B9}" srcOrd="0" destOrd="0" presId="urn:microsoft.com/office/officeart/2005/8/layout/orgChart1"/>
    <dgm:cxn modelId="{17D25E41-2832-4BEF-A628-5EA86951BBE0}" type="presParOf" srcId="{2AA65979-BAEA-4F1A-B957-7ECD839F57B9}" destId="{30B5DEBE-422B-4581-929C-107B7AC67063}" srcOrd="0" destOrd="0" presId="urn:microsoft.com/office/officeart/2005/8/layout/orgChart1"/>
    <dgm:cxn modelId="{DF13E886-D9BA-4DA3-AB83-CF7F2B4ACD2A}" type="presParOf" srcId="{2AA65979-BAEA-4F1A-B957-7ECD839F57B9}" destId="{05C818AC-EC18-4269-B0E8-5B220D66CF57}" srcOrd="1" destOrd="0" presId="urn:microsoft.com/office/officeart/2005/8/layout/orgChart1"/>
    <dgm:cxn modelId="{7845F7FB-E2A8-4CA1-A988-88B8347C2B9B}" type="presParOf" srcId="{F1FF65CA-60EF-4A7E-81B0-C1E3F612DA2F}" destId="{484445CB-4EDA-40E0-9833-E7647916555A}" srcOrd="1" destOrd="0" presId="urn:microsoft.com/office/officeart/2005/8/layout/orgChart1"/>
    <dgm:cxn modelId="{1CF206D2-72E7-43BB-B645-1BC0AE6C2250}" type="presParOf" srcId="{F1FF65CA-60EF-4A7E-81B0-C1E3F612DA2F}" destId="{232B2605-43BC-41A3-A678-F382EDE18090}" srcOrd="2" destOrd="0" presId="urn:microsoft.com/office/officeart/2005/8/layout/orgChart1"/>
    <dgm:cxn modelId="{D7622876-5C09-48A5-AA92-D08DA1396585}" type="presParOf" srcId="{12AAA43F-B64A-42B2-9FCC-AC2D9BC684F2}" destId="{5AAD9B7B-08B5-4352-A303-F068DBCA6F99}" srcOrd="4" destOrd="0" presId="urn:microsoft.com/office/officeart/2005/8/layout/orgChart1"/>
    <dgm:cxn modelId="{9E53F4EB-A9D9-47B3-8D4A-5CD1EC4DE51C}" type="presParOf" srcId="{12AAA43F-B64A-42B2-9FCC-AC2D9BC684F2}" destId="{5D2C43F8-9F84-4251-8D88-FBFABFB6130F}" srcOrd="5" destOrd="0" presId="urn:microsoft.com/office/officeart/2005/8/layout/orgChart1"/>
    <dgm:cxn modelId="{C8A34DAA-75B7-4AB2-B298-D84F016C291E}" type="presParOf" srcId="{5D2C43F8-9F84-4251-8D88-FBFABFB6130F}" destId="{318D3FF0-467F-46A2-8F3A-3232AD89B4BD}" srcOrd="0" destOrd="0" presId="urn:microsoft.com/office/officeart/2005/8/layout/orgChart1"/>
    <dgm:cxn modelId="{6169AA89-919C-4A60-BF07-C96DBDE6A0A5}" type="presParOf" srcId="{318D3FF0-467F-46A2-8F3A-3232AD89B4BD}" destId="{D5A0A4B9-69C0-48FA-86C7-F85EAF5C39AF}" srcOrd="0" destOrd="0" presId="urn:microsoft.com/office/officeart/2005/8/layout/orgChart1"/>
    <dgm:cxn modelId="{4C769E34-0A54-40E1-9055-7DBC85BC8C68}" type="presParOf" srcId="{318D3FF0-467F-46A2-8F3A-3232AD89B4BD}" destId="{273CC4DA-B736-4AC3-9D6C-60FDDD7F6F9E}" srcOrd="1" destOrd="0" presId="urn:microsoft.com/office/officeart/2005/8/layout/orgChart1"/>
    <dgm:cxn modelId="{838C31F1-A459-4350-A81D-65BD9A2AA4E9}" type="presParOf" srcId="{5D2C43F8-9F84-4251-8D88-FBFABFB6130F}" destId="{5EC71780-760E-487F-AB23-864BAC95557E}" srcOrd="1" destOrd="0" presId="urn:microsoft.com/office/officeart/2005/8/layout/orgChart1"/>
    <dgm:cxn modelId="{BA371B69-C8AE-4F6C-A459-02628CAC0FD1}" type="presParOf" srcId="{5EC71780-760E-487F-AB23-864BAC95557E}" destId="{1F294F32-5206-4E22-AF1E-29F0F7BE8E6D}" srcOrd="0" destOrd="0" presId="urn:microsoft.com/office/officeart/2005/8/layout/orgChart1"/>
    <dgm:cxn modelId="{B877CAB0-1969-40FF-B75B-E601EF33264D}" type="presParOf" srcId="{5EC71780-760E-487F-AB23-864BAC95557E}" destId="{B116EFF9-E24C-406C-AD24-47FA7A7030B9}" srcOrd="1" destOrd="0" presId="urn:microsoft.com/office/officeart/2005/8/layout/orgChart1"/>
    <dgm:cxn modelId="{E6FCE0DB-BC54-4F41-90F2-B3DD1031BD4B}" type="presParOf" srcId="{B116EFF9-E24C-406C-AD24-47FA7A7030B9}" destId="{AFD82350-1003-4DC2-ABE1-2C55B565EBCC}" srcOrd="0" destOrd="0" presId="urn:microsoft.com/office/officeart/2005/8/layout/orgChart1"/>
    <dgm:cxn modelId="{06C9823A-A064-4CDA-AB1F-2EE408F5C92F}" type="presParOf" srcId="{AFD82350-1003-4DC2-ABE1-2C55B565EBCC}" destId="{CEDC792C-7FC1-4AD6-97A4-E601A03AA68E}" srcOrd="0" destOrd="0" presId="urn:microsoft.com/office/officeart/2005/8/layout/orgChart1"/>
    <dgm:cxn modelId="{CB0BA165-5844-487D-9D3E-97820BFBF5B1}" type="presParOf" srcId="{AFD82350-1003-4DC2-ABE1-2C55B565EBCC}" destId="{EFF1739D-70C6-416A-AEAE-24A5336AD05E}" srcOrd="1" destOrd="0" presId="urn:microsoft.com/office/officeart/2005/8/layout/orgChart1"/>
    <dgm:cxn modelId="{5ED8D916-34D9-4D0E-B693-FB7963089779}" type="presParOf" srcId="{B116EFF9-E24C-406C-AD24-47FA7A7030B9}" destId="{58C089A0-2B65-421F-ADB6-FFD2BCCCC8E2}" srcOrd="1" destOrd="0" presId="urn:microsoft.com/office/officeart/2005/8/layout/orgChart1"/>
    <dgm:cxn modelId="{D72548D6-775D-44FA-B617-6D223A69E9B7}" type="presParOf" srcId="{B116EFF9-E24C-406C-AD24-47FA7A7030B9}" destId="{7387BA59-03CF-435E-96D9-9EAB642CF20A}" srcOrd="2" destOrd="0" presId="urn:microsoft.com/office/officeart/2005/8/layout/orgChart1"/>
    <dgm:cxn modelId="{066EAE84-1CC6-442F-B192-2A53733F25D6}" type="presParOf" srcId="{5EC71780-760E-487F-AB23-864BAC95557E}" destId="{675B5156-C768-4ACC-950D-CF3F1D85C2D9}" srcOrd="2" destOrd="0" presId="urn:microsoft.com/office/officeart/2005/8/layout/orgChart1"/>
    <dgm:cxn modelId="{978D33EB-4D26-4D26-A1EB-024122157F29}" type="presParOf" srcId="{5EC71780-760E-487F-AB23-864BAC95557E}" destId="{97BEDED2-70AE-4399-9266-828EB5F2727A}" srcOrd="3" destOrd="0" presId="urn:microsoft.com/office/officeart/2005/8/layout/orgChart1"/>
    <dgm:cxn modelId="{25F90B1B-B4D4-428F-87FF-95191F8967B3}" type="presParOf" srcId="{97BEDED2-70AE-4399-9266-828EB5F2727A}" destId="{C05AE463-C923-43D3-BC3D-E3A4F7D19729}" srcOrd="0" destOrd="0" presId="urn:microsoft.com/office/officeart/2005/8/layout/orgChart1"/>
    <dgm:cxn modelId="{172D2561-8A3B-44BB-8BDC-8EFD34D0F5BC}" type="presParOf" srcId="{C05AE463-C923-43D3-BC3D-E3A4F7D19729}" destId="{54ACBA3E-58D2-4228-9493-871D28D7E4B2}" srcOrd="0" destOrd="0" presId="urn:microsoft.com/office/officeart/2005/8/layout/orgChart1"/>
    <dgm:cxn modelId="{8287518E-1FDC-44F5-8A53-A58B2C2EF09B}" type="presParOf" srcId="{C05AE463-C923-43D3-BC3D-E3A4F7D19729}" destId="{74F2E7EC-B9A3-4E05-A7A3-26F2AAD95A30}" srcOrd="1" destOrd="0" presId="urn:microsoft.com/office/officeart/2005/8/layout/orgChart1"/>
    <dgm:cxn modelId="{9A667841-53F7-4C59-B803-A7DECAF4EA0D}" type="presParOf" srcId="{97BEDED2-70AE-4399-9266-828EB5F2727A}" destId="{6CB78EC1-9E65-47CA-8F17-9B7213B02282}" srcOrd="1" destOrd="0" presId="urn:microsoft.com/office/officeart/2005/8/layout/orgChart1"/>
    <dgm:cxn modelId="{AC8EB4ED-D2CD-4C92-95C1-B2D13E2CBB53}" type="presParOf" srcId="{97BEDED2-70AE-4399-9266-828EB5F2727A}" destId="{1566DEDC-BE87-45CE-A34A-1150AF2EB854}" srcOrd="2" destOrd="0" presId="urn:microsoft.com/office/officeart/2005/8/layout/orgChart1"/>
    <dgm:cxn modelId="{B809D4CA-85F9-407A-9A12-89E5B0C19F65}" type="presParOf" srcId="{5EC71780-760E-487F-AB23-864BAC95557E}" destId="{D840A23A-40A4-43BC-AC72-99D635E2E9B5}" srcOrd="4" destOrd="0" presId="urn:microsoft.com/office/officeart/2005/8/layout/orgChart1"/>
    <dgm:cxn modelId="{C84B373B-8C7F-42B8-8B51-31887B84B5EB}" type="presParOf" srcId="{5EC71780-760E-487F-AB23-864BAC95557E}" destId="{9A5FDF33-2B2E-4734-B394-E242F83C2087}" srcOrd="5" destOrd="0" presId="urn:microsoft.com/office/officeart/2005/8/layout/orgChart1"/>
    <dgm:cxn modelId="{26BF1189-2B24-49E4-BBD6-008BA27ED267}" type="presParOf" srcId="{9A5FDF33-2B2E-4734-B394-E242F83C2087}" destId="{9891C58D-7D41-4D04-8B02-C9C4F3F31D79}" srcOrd="0" destOrd="0" presId="urn:microsoft.com/office/officeart/2005/8/layout/orgChart1"/>
    <dgm:cxn modelId="{6A68C835-10C3-481B-A016-648747872196}" type="presParOf" srcId="{9891C58D-7D41-4D04-8B02-C9C4F3F31D79}" destId="{634B9648-1415-4BC0-B9E1-F063229982A4}" srcOrd="0" destOrd="0" presId="urn:microsoft.com/office/officeart/2005/8/layout/orgChart1"/>
    <dgm:cxn modelId="{60DF43ED-0B5A-4F23-9E01-6CC30335AEFD}" type="presParOf" srcId="{9891C58D-7D41-4D04-8B02-C9C4F3F31D79}" destId="{8E695E63-DACF-4A44-AA4E-024DAB465CF6}" srcOrd="1" destOrd="0" presId="urn:microsoft.com/office/officeart/2005/8/layout/orgChart1"/>
    <dgm:cxn modelId="{E76F4F57-83FB-4E3A-AEC1-AC56A3A7794C}" type="presParOf" srcId="{9A5FDF33-2B2E-4734-B394-E242F83C2087}" destId="{2DBA1D5A-F78E-45FF-BE92-9162A75A995D}" srcOrd="1" destOrd="0" presId="urn:microsoft.com/office/officeart/2005/8/layout/orgChart1"/>
    <dgm:cxn modelId="{5B909D68-B4AC-4837-BF9A-0F07605FAD19}" type="presParOf" srcId="{9A5FDF33-2B2E-4734-B394-E242F83C2087}" destId="{391D6191-AFAA-4A06-81D5-AE4E88AD6047}" srcOrd="2" destOrd="0" presId="urn:microsoft.com/office/officeart/2005/8/layout/orgChart1"/>
    <dgm:cxn modelId="{81BBECFC-CC31-4B6C-986F-A99FD534415B}" type="presParOf" srcId="{5D2C43F8-9F84-4251-8D88-FBFABFB6130F}" destId="{69C238F6-CE6E-4AD2-A342-ADE0DE572692}" srcOrd="2" destOrd="0" presId="urn:microsoft.com/office/officeart/2005/8/layout/orgChart1"/>
    <dgm:cxn modelId="{E5E3E200-D23A-4876-8612-8244DB36E923}" type="presParOf" srcId="{39455F4A-2678-4497-9A65-A21CFDCD7BFA}" destId="{51FE12A7-A8F4-4FF5-B7AE-E117D4486C6C}" srcOrd="2" destOrd="0" presId="urn:microsoft.com/office/officeart/2005/8/layout/orgChart1"/>
    <dgm:cxn modelId="{FFB55408-A8A3-4C74-B3EB-7C6DCD3EFCFB}" type="presParOf" srcId="{9435AA38-C660-4C77-8072-556F890B019F}" destId="{F43A5BFE-FA3C-4AEA-AAE4-25626C4C0C5C}" srcOrd="2" destOrd="0" presId="urn:microsoft.com/office/officeart/2005/8/layout/orgChart1"/>
    <dgm:cxn modelId="{D827209E-D9CC-4525-B973-BDBB9885724D}" type="presParOf" srcId="{337F2BF1-B428-4BD0-BAA5-407A4C13E42F}" destId="{195E307E-5281-4EDD-BDD5-5F540169BFF4}" srcOrd="2" destOrd="0" presId="urn:microsoft.com/office/officeart/2005/8/layout/orgChart1"/>
    <dgm:cxn modelId="{954A805D-B78F-4372-80DB-A9114BF3750A}" type="presParOf" srcId="{195E307E-5281-4EDD-BDD5-5F540169BFF4}" destId="{F9E46D52-0950-4C2A-B200-16764A6378DF}" srcOrd="0" destOrd="0" presId="urn:microsoft.com/office/officeart/2005/8/layout/orgChart1"/>
    <dgm:cxn modelId="{2D2472A9-C636-4EA7-A685-5C07986665D5}" type="presParOf" srcId="{195E307E-5281-4EDD-BDD5-5F540169BFF4}" destId="{5553A48A-9438-4BB9-BDF5-2D4532226292}" srcOrd="1" destOrd="0" presId="urn:microsoft.com/office/officeart/2005/8/layout/orgChart1"/>
    <dgm:cxn modelId="{3D7FA5F5-49A7-4161-A077-EDE21296D597}" type="presParOf" srcId="{5553A48A-9438-4BB9-BDF5-2D4532226292}" destId="{A14E4095-998F-44C5-A344-D289640141BC}" srcOrd="0" destOrd="0" presId="urn:microsoft.com/office/officeart/2005/8/layout/orgChart1"/>
    <dgm:cxn modelId="{61A2C8F2-9460-4FFD-A794-C412D6A6E9DF}" type="presParOf" srcId="{A14E4095-998F-44C5-A344-D289640141BC}" destId="{4A148025-C0E7-41D7-ACEF-2BD7112C7901}" srcOrd="0" destOrd="0" presId="urn:microsoft.com/office/officeart/2005/8/layout/orgChart1"/>
    <dgm:cxn modelId="{7ACF8D7B-D298-4BB9-A102-3AA54524D002}" type="presParOf" srcId="{A14E4095-998F-44C5-A344-D289640141BC}" destId="{59BF5230-9127-4E3A-87CD-7C4D3EA0169B}" srcOrd="1" destOrd="0" presId="urn:microsoft.com/office/officeart/2005/8/layout/orgChart1"/>
    <dgm:cxn modelId="{760B76CF-55A4-4307-81BA-3CE9028A27DD}" type="presParOf" srcId="{5553A48A-9438-4BB9-BDF5-2D4532226292}" destId="{7F00D49D-E2F3-4F79-A857-78FB6B130EC4}" srcOrd="1" destOrd="0" presId="urn:microsoft.com/office/officeart/2005/8/layout/orgChart1"/>
    <dgm:cxn modelId="{01DF64F0-9E0B-4D4E-85B6-6470AD5B505A}" type="presParOf" srcId="{5553A48A-9438-4BB9-BDF5-2D4532226292}" destId="{4BAC6C91-FEBB-4773-9A33-4D899B38FDEC}" srcOrd="2" destOrd="0" presId="urn:microsoft.com/office/officeart/2005/8/layout/orgChart1"/>
    <dgm:cxn modelId="{FF53AE52-2AFE-4CFE-BDD2-A7F8CEBE5462}" type="presParOf" srcId="{39384094-17B6-4210-99CE-8525919A1910}" destId="{6138A95D-448F-4C58-9CC9-9196E11E67F9}" srcOrd="1" destOrd="0" presId="urn:microsoft.com/office/officeart/2005/8/layout/orgChart1"/>
    <dgm:cxn modelId="{C29B61DE-660F-4B1A-AD37-35A9AB71111D}" type="presParOf" srcId="{6138A95D-448F-4C58-9CC9-9196E11E67F9}" destId="{1DA9D395-C2EA-48E6-B362-9D16B7E744E5}" srcOrd="0" destOrd="0" presId="urn:microsoft.com/office/officeart/2005/8/layout/orgChart1"/>
    <dgm:cxn modelId="{AF108B3A-A195-4045-A62C-57DEC9FDCC51}" type="presParOf" srcId="{1DA9D395-C2EA-48E6-B362-9D16B7E744E5}" destId="{7487ECF1-5622-46CB-83E3-5BB2BCC7A71D}" srcOrd="0" destOrd="0" presId="urn:microsoft.com/office/officeart/2005/8/layout/orgChart1"/>
    <dgm:cxn modelId="{0015B52C-632E-4D6D-A457-91613ADCED33}" type="presParOf" srcId="{1DA9D395-C2EA-48E6-B362-9D16B7E744E5}" destId="{FC20CE9E-874A-4EC1-90D5-E7C8939BD7EA}" srcOrd="1" destOrd="0" presId="urn:microsoft.com/office/officeart/2005/8/layout/orgChart1"/>
    <dgm:cxn modelId="{699FC5CD-BE5E-480F-B05C-285AEE7252A8}" type="presParOf" srcId="{6138A95D-448F-4C58-9CC9-9196E11E67F9}" destId="{BE3D7D85-2A1C-4B6A-9199-58FCCC127E19}" srcOrd="1" destOrd="0" presId="urn:microsoft.com/office/officeart/2005/8/layout/orgChart1"/>
    <dgm:cxn modelId="{10E08BFC-4D33-46F2-BF2D-764824F2C6F9}" type="presParOf" srcId="{6138A95D-448F-4C58-9CC9-9196E11E67F9}" destId="{F3657F34-569E-4C39-83F2-BB6E18B192A3}" srcOrd="2" destOrd="0" presId="urn:microsoft.com/office/officeart/2005/8/layout/orgChart1"/>
    <dgm:cxn modelId="{F673C250-815E-4956-B4DC-606CC45F5EAA}" type="presParOf" srcId="{39384094-17B6-4210-99CE-8525919A1910}" destId="{C9FE0CAF-64CB-4441-856C-71C5A8963BFD}" srcOrd="2" destOrd="0" presId="urn:microsoft.com/office/officeart/2005/8/layout/orgChart1"/>
    <dgm:cxn modelId="{9808E003-EED8-4271-93A9-7EA0E7D2F716}" type="presParOf" srcId="{C9FE0CAF-64CB-4441-856C-71C5A8963BFD}" destId="{6FD74601-59CE-49C1-BCDD-22741A506446}" srcOrd="0" destOrd="0" presId="urn:microsoft.com/office/officeart/2005/8/layout/orgChart1"/>
    <dgm:cxn modelId="{DE255215-BB93-455D-AEDB-254A9BB49044}" type="presParOf" srcId="{6FD74601-59CE-49C1-BCDD-22741A506446}" destId="{255E4786-136B-4C58-8D7A-ACDFD5AB02F1}" srcOrd="0" destOrd="0" presId="urn:microsoft.com/office/officeart/2005/8/layout/orgChart1"/>
    <dgm:cxn modelId="{B753EFD3-F216-4DF2-B476-B6B34947D0FC}" type="presParOf" srcId="{6FD74601-59CE-49C1-BCDD-22741A506446}" destId="{370F640C-BB69-4C8B-8159-807CA9BC2E68}" srcOrd="1" destOrd="0" presId="urn:microsoft.com/office/officeart/2005/8/layout/orgChart1"/>
    <dgm:cxn modelId="{C6ED15B0-AD26-49B7-9B16-74304BC4D30D}" type="presParOf" srcId="{C9FE0CAF-64CB-4441-856C-71C5A8963BFD}" destId="{C266636E-1B3C-4E40-BFBF-CB6EDA70AFA8}" srcOrd="1" destOrd="0" presId="urn:microsoft.com/office/officeart/2005/8/layout/orgChart1"/>
    <dgm:cxn modelId="{CC2B051F-F0EE-4E20-A424-F4767A9406D9}" type="presParOf" srcId="{C9FE0CAF-64CB-4441-856C-71C5A8963BFD}" destId="{F6628837-C9C6-446F-A9C3-9D3D019E4183}" srcOrd="2" destOrd="0" presId="urn:microsoft.com/office/officeart/2005/8/layout/orgChart1"/>
    <dgm:cxn modelId="{C432FA8E-2297-41DA-BEE5-C6066D17ABA6}" type="presParOf" srcId="{39384094-17B6-4210-99CE-8525919A1910}" destId="{7F7E797E-AA32-4316-893B-7D205EA4C248}" srcOrd="3" destOrd="0" presId="urn:microsoft.com/office/officeart/2005/8/layout/orgChart1"/>
    <dgm:cxn modelId="{71DA4266-1819-4748-BC59-9099B044A304}" type="presParOf" srcId="{7F7E797E-AA32-4316-893B-7D205EA4C248}" destId="{E8B37635-58C6-4902-B1E3-BD378252B1FC}" srcOrd="0" destOrd="0" presId="urn:microsoft.com/office/officeart/2005/8/layout/orgChart1"/>
    <dgm:cxn modelId="{1E201D27-3C9A-4B6D-86DD-8B4AF13DAAE5}" type="presParOf" srcId="{E8B37635-58C6-4902-B1E3-BD378252B1FC}" destId="{C4989261-E611-499C-B19E-7B014AD762EF}" srcOrd="0" destOrd="0" presId="urn:microsoft.com/office/officeart/2005/8/layout/orgChart1"/>
    <dgm:cxn modelId="{0CBDA7E4-2208-4416-AC76-AC5A16BAA42D}" type="presParOf" srcId="{E8B37635-58C6-4902-B1E3-BD378252B1FC}" destId="{FC6F85B5-8BDD-437D-B857-7CAE86F08AE5}" srcOrd="1" destOrd="0" presId="urn:microsoft.com/office/officeart/2005/8/layout/orgChart1"/>
    <dgm:cxn modelId="{89CD04E0-02F1-4384-97AC-44F97B5B583C}" type="presParOf" srcId="{7F7E797E-AA32-4316-893B-7D205EA4C248}" destId="{7952AAFD-0CF2-4CF8-A16D-CA7D9DFE286D}" srcOrd="1" destOrd="0" presId="urn:microsoft.com/office/officeart/2005/8/layout/orgChart1"/>
    <dgm:cxn modelId="{35700EC6-56F7-4320-9393-854AAB56979E}" type="presParOf" srcId="{7F7E797E-AA32-4316-893B-7D205EA4C248}" destId="{15DD646F-2CAE-477C-BA8F-FD5FFDF3D581}" srcOrd="2" destOrd="0" presId="urn:microsoft.com/office/officeart/2005/8/layout/orgChart1"/>
  </dgm:cxnLst>
  <dgm:bg>
    <a:noFill/>
  </dgm:bg>
  <dgm:whole>
    <a:ln w="3175">
      <a:noFill/>
      <a:prstDash val="soli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E46D52-0950-4C2A-B200-16764A6378DF}">
      <dsp:nvSpPr>
        <dsp:cNvPr id="0" name=""/>
        <dsp:cNvSpPr/>
      </dsp:nvSpPr>
      <dsp:spPr>
        <a:xfrm>
          <a:off x="6407230" y="1147159"/>
          <a:ext cx="102892" cy="315080"/>
        </a:xfrm>
        <a:custGeom>
          <a:avLst/>
          <a:gdLst/>
          <a:ahLst/>
          <a:cxnLst/>
          <a:rect l="0" t="0" r="0" b="0"/>
          <a:pathLst>
            <a:path>
              <a:moveTo>
                <a:pt x="102892" y="0"/>
              </a:moveTo>
              <a:lnTo>
                <a:pt x="102892" y="315080"/>
              </a:lnTo>
              <a:lnTo>
                <a:pt x="0" y="315080"/>
              </a:lnTo>
            </a:path>
          </a:pathLst>
        </a:custGeom>
        <a:noFill/>
        <a:ln w="127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40A23A-40A4-43BC-AC72-99D635E2E9B5}">
      <dsp:nvSpPr>
        <dsp:cNvPr id="0" name=""/>
        <dsp:cNvSpPr/>
      </dsp:nvSpPr>
      <dsp:spPr>
        <a:xfrm>
          <a:off x="10415355" y="4410293"/>
          <a:ext cx="91440" cy="10891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89157"/>
              </a:lnTo>
              <a:lnTo>
                <a:pt x="91179" y="1089157"/>
              </a:lnTo>
            </a:path>
          </a:pathLst>
        </a:custGeom>
        <a:noFill/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5B5156-C768-4ACC-950D-CF3F1D85C2D9}">
      <dsp:nvSpPr>
        <dsp:cNvPr id="0" name=""/>
        <dsp:cNvSpPr/>
      </dsp:nvSpPr>
      <dsp:spPr>
        <a:xfrm>
          <a:off x="10415355" y="4410293"/>
          <a:ext cx="91440" cy="6421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2136"/>
              </a:lnTo>
              <a:lnTo>
                <a:pt x="89612" y="642136"/>
              </a:lnTo>
            </a:path>
          </a:pathLst>
        </a:custGeom>
        <a:noFill/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294F32-5206-4E22-AF1E-29F0F7BE8E6D}">
      <dsp:nvSpPr>
        <dsp:cNvPr id="0" name=""/>
        <dsp:cNvSpPr/>
      </dsp:nvSpPr>
      <dsp:spPr>
        <a:xfrm>
          <a:off x="10415355" y="4410293"/>
          <a:ext cx="91440" cy="2205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0566"/>
              </a:lnTo>
              <a:lnTo>
                <a:pt x="80802" y="220566"/>
              </a:lnTo>
            </a:path>
          </a:pathLst>
        </a:custGeom>
        <a:noFill/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AD9B7B-08B5-4352-A303-F068DBCA6F99}">
      <dsp:nvSpPr>
        <dsp:cNvPr id="0" name=""/>
        <dsp:cNvSpPr/>
      </dsp:nvSpPr>
      <dsp:spPr>
        <a:xfrm>
          <a:off x="10297536" y="3164641"/>
          <a:ext cx="98081" cy="10686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8671"/>
              </a:lnTo>
              <a:lnTo>
                <a:pt x="98081" y="1068671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71AE8-58E3-4C54-BFAB-37B904619A79}">
      <dsp:nvSpPr>
        <dsp:cNvPr id="0" name=""/>
        <dsp:cNvSpPr/>
      </dsp:nvSpPr>
      <dsp:spPr>
        <a:xfrm>
          <a:off x="10251816" y="3164641"/>
          <a:ext cx="91440" cy="6222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22276"/>
              </a:lnTo>
              <a:lnTo>
                <a:pt x="111964" y="622276"/>
              </a:lnTo>
            </a:path>
          </a:pathLst>
        </a:custGeom>
        <a:noFill/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CB2471-FEAB-43E7-B92F-EA0F3FCEEA7D}">
      <dsp:nvSpPr>
        <dsp:cNvPr id="0" name=""/>
        <dsp:cNvSpPr/>
      </dsp:nvSpPr>
      <dsp:spPr>
        <a:xfrm>
          <a:off x="10251816" y="3164641"/>
          <a:ext cx="91440" cy="2343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372"/>
              </a:lnTo>
              <a:lnTo>
                <a:pt x="90389" y="234372"/>
              </a:lnTo>
            </a:path>
          </a:pathLst>
        </a:custGeom>
        <a:noFill/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9EE0B6-2262-4B27-8A46-41C01EAF8DFB}">
      <dsp:nvSpPr>
        <dsp:cNvPr id="0" name=""/>
        <dsp:cNvSpPr/>
      </dsp:nvSpPr>
      <dsp:spPr>
        <a:xfrm>
          <a:off x="8463413" y="2593834"/>
          <a:ext cx="2187464" cy="1245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598"/>
              </a:lnTo>
              <a:lnTo>
                <a:pt x="2187464" y="71598"/>
              </a:lnTo>
              <a:lnTo>
                <a:pt x="2187464" y="124516"/>
              </a:lnTo>
            </a:path>
          </a:pathLst>
        </a:custGeom>
        <a:noFill/>
        <a:ln w="12700" cap="flat" cmpd="sng" algn="ctr">
          <a:solidFill>
            <a:schemeClr val="accent5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BDA7B1-B66B-4DBC-8161-3172F55A1764}">
      <dsp:nvSpPr>
        <dsp:cNvPr id="0" name=""/>
        <dsp:cNvSpPr/>
      </dsp:nvSpPr>
      <dsp:spPr>
        <a:xfrm>
          <a:off x="9364269" y="3186231"/>
          <a:ext cx="91440" cy="158177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81771"/>
              </a:lnTo>
              <a:lnTo>
                <a:pt x="113454" y="1581771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B554B6-AA81-4E04-8069-8B57C420BB9F}">
      <dsp:nvSpPr>
        <dsp:cNvPr id="0" name=""/>
        <dsp:cNvSpPr/>
      </dsp:nvSpPr>
      <dsp:spPr>
        <a:xfrm>
          <a:off x="9364269" y="3186231"/>
          <a:ext cx="91440" cy="11133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13378"/>
              </a:lnTo>
              <a:lnTo>
                <a:pt x="106569" y="1113378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A86459-B9F9-4D52-AC77-F3A36197D1A7}">
      <dsp:nvSpPr>
        <dsp:cNvPr id="0" name=""/>
        <dsp:cNvSpPr/>
      </dsp:nvSpPr>
      <dsp:spPr>
        <a:xfrm>
          <a:off x="9364269" y="3186231"/>
          <a:ext cx="91440" cy="6560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56058"/>
              </a:lnTo>
              <a:lnTo>
                <a:pt x="103198" y="656058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43E7EB-787B-4E5F-A4F1-E37911359C94}">
      <dsp:nvSpPr>
        <dsp:cNvPr id="0" name=""/>
        <dsp:cNvSpPr/>
      </dsp:nvSpPr>
      <dsp:spPr>
        <a:xfrm>
          <a:off x="9364269" y="3186231"/>
          <a:ext cx="91440" cy="2277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727"/>
              </a:lnTo>
              <a:lnTo>
                <a:pt x="84016" y="227727"/>
              </a:lnTo>
            </a:path>
          </a:pathLst>
        </a:custGeom>
        <a:noFill/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8D8D1E-7C9F-4E20-AE81-AB9066642B68}">
      <dsp:nvSpPr>
        <dsp:cNvPr id="0" name=""/>
        <dsp:cNvSpPr/>
      </dsp:nvSpPr>
      <dsp:spPr>
        <a:xfrm>
          <a:off x="8463413" y="2593834"/>
          <a:ext cx="1264591" cy="1349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025"/>
              </a:lnTo>
              <a:lnTo>
                <a:pt x="1264591" y="82025"/>
              </a:lnTo>
              <a:lnTo>
                <a:pt x="1264591" y="134943"/>
              </a:lnTo>
            </a:path>
          </a:pathLst>
        </a:custGeom>
        <a:noFill/>
        <a:ln w="12700" cap="flat" cmpd="sng" algn="ctr">
          <a:solidFill>
            <a:schemeClr val="accent5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B9725E-A724-4319-A210-141B63B2390E}">
      <dsp:nvSpPr>
        <dsp:cNvPr id="0" name=""/>
        <dsp:cNvSpPr/>
      </dsp:nvSpPr>
      <dsp:spPr>
        <a:xfrm>
          <a:off x="8538768" y="3175882"/>
          <a:ext cx="91440" cy="14940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94036"/>
              </a:lnTo>
              <a:lnTo>
                <a:pt x="101581" y="1494036"/>
              </a:lnTo>
            </a:path>
          </a:pathLst>
        </a:custGeom>
        <a:noFill/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AB18CA-CEF4-4B42-B250-94B696E4263B}">
      <dsp:nvSpPr>
        <dsp:cNvPr id="0" name=""/>
        <dsp:cNvSpPr/>
      </dsp:nvSpPr>
      <dsp:spPr>
        <a:xfrm>
          <a:off x="8538768" y="3175882"/>
          <a:ext cx="91440" cy="10729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72930"/>
              </a:lnTo>
              <a:lnTo>
                <a:pt x="97040" y="1072930"/>
              </a:lnTo>
            </a:path>
          </a:pathLst>
        </a:custGeom>
        <a:noFill/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FE1CC1-E182-477E-B7C4-6C785ED38CC8}">
      <dsp:nvSpPr>
        <dsp:cNvPr id="0" name=""/>
        <dsp:cNvSpPr/>
      </dsp:nvSpPr>
      <dsp:spPr>
        <a:xfrm>
          <a:off x="8538768" y="3175882"/>
          <a:ext cx="91440" cy="6414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1439"/>
              </a:lnTo>
              <a:lnTo>
                <a:pt x="96727" y="641439"/>
              </a:lnTo>
            </a:path>
          </a:pathLst>
        </a:custGeom>
        <a:noFill/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28B609-3777-438E-8AFA-8CFF27FA5F0B}">
      <dsp:nvSpPr>
        <dsp:cNvPr id="0" name=""/>
        <dsp:cNvSpPr/>
      </dsp:nvSpPr>
      <dsp:spPr>
        <a:xfrm>
          <a:off x="8538768" y="3175882"/>
          <a:ext cx="91440" cy="2507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0775"/>
              </a:lnTo>
              <a:lnTo>
                <a:pt x="91188" y="250775"/>
              </a:lnTo>
            </a:path>
          </a:pathLst>
        </a:custGeom>
        <a:noFill/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53E518-CD4A-46B9-A693-049614DD0B21}">
      <dsp:nvSpPr>
        <dsp:cNvPr id="0" name=""/>
        <dsp:cNvSpPr/>
      </dsp:nvSpPr>
      <dsp:spPr>
        <a:xfrm>
          <a:off x="8463413" y="2593834"/>
          <a:ext cx="429134" cy="135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335"/>
              </a:lnTo>
              <a:lnTo>
                <a:pt x="429134" y="82335"/>
              </a:lnTo>
              <a:lnTo>
                <a:pt x="429134" y="135253"/>
              </a:lnTo>
            </a:path>
          </a:pathLst>
        </a:custGeom>
        <a:noFill/>
        <a:ln w="12700" cap="flat" cmpd="sng" algn="ctr">
          <a:solidFill>
            <a:schemeClr val="accent5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24B586-E97F-47A2-9072-C18C8AB494BC}">
      <dsp:nvSpPr>
        <dsp:cNvPr id="0" name=""/>
        <dsp:cNvSpPr/>
      </dsp:nvSpPr>
      <dsp:spPr>
        <a:xfrm>
          <a:off x="7693734" y="3182560"/>
          <a:ext cx="91440" cy="2468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6833"/>
              </a:lnTo>
              <a:lnTo>
                <a:pt x="97013" y="246833"/>
              </a:lnTo>
            </a:path>
          </a:pathLst>
        </a:custGeom>
        <a:noFill/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5AF981-8565-4AEA-87B2-AEA336A39D0C}">
      <dsp:nvSpPr>
        <dsp:cNvPr id="0" name=""/>
        <dsp:cNvSpPr/>
      </dsp:nvSpPr>
      <dsp:spPr>
        <a:xfrm>
          <a:off x="8052497" y="2593834"/>
          <a:ext cx="410915" cy="142435"/>
        </a:xfrm>
        <a:custGeom>
          <a:avLst/>
          <a:gdLst/>
          <a:ahLst/>
          <a:cxnLst/>
          <a:rect l="0" t="0" r="0" b="0"/>
          <a:pathLst>
            <a:path>
              <a:moveTo>
                <a:pt x="410915" y="0"/>
              </a:moveTo>
              <a:lnTo>
                <a:pt x="410915" y="89517"/>
              </a:lnTo>
              <a:lnTo>
                <a:pt x="0" y="89517"/>
              </a:lnTo>
              <a:lnTo>
                <a:pt x="0" y="142435"/>
              </a:lnTo>
            </a:path>
          </a:pathLst>
        </a:custGeom>
        <a:noFill/>
        <a:ln w="12700" cap="flat" cmpd="sng" algn="ctr">
          <a:solidFill>
            <a:schemeClr val="accent5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A66D6F-6B23-496F-8427-9848FB6E7B80}">
      <dsp:nvSpPr>
        <dsp:cNvPr id="0" name=""/>
        <dsp:cNvSpPr/>
      </dsp:nvSpPr>
      <dsp:spPr>
        <a:xfrm>
          <a:off x="6752953" y="3258238"/>
          <a:ext cx="91440" cy="27470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4701"/>
              </a:lnTo>
              <a:lnTo>
                <a:pt x="112658" y="274701"/>
              </a:lnTo>
            </a:path>
          </a:pathLst>
        </a:custGeom>
        <a:noFill/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C077F9-F71B-4A8B-9849-261839111F9C}">
      <dsp:nvSpPr>
        <dsp:cNvPr id="0" name=""/>
        <dsp:cNvSpPr/>
      </dsp:nvSpPr>
      <dsp:spPr>
        <a:xfrm>
          <a:off x="7147803" y="2593834"/>
          <a:ext cx="1315609" cy="149543"/>
        </a:xfrm>
        <a:custGeom>
          <a:avLst/>
          <a:gdLst/>
          <a:ahLst/>
          <a:cxnLst/>
          <a:rect l="0" t="0" r="0" b="0"/>
          <a:pathLst>
            <a:path>
              <a:moveTo>
                <a:pt x="1315609" y="0"/>
              </a:moveTo>
              <a:lnTo>
                <a:pt x="1315609" y="96625"/>
              </a:lnTo>
              <a:lnTo>
                <a:pt x="0" y="96625"/>
              </a:lnTo>
              <a:lnTo>
                <a:pt x="0" y="149543"/>
              </a:lnTo>
            </a:path>
          </a:pathLst>
        </a:custGeom>
        <a:noFill/>
        <a:ln w="12700" cap="flat" cmpd="sng" algn="ctr">
          <a:solidFill>
            <a:schemeClr val="accent5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6C113A-9DD8-492D-AA11-CD37779A77DA}">
      <dsp:nvSpPr>
        <dsp:cNvPr id="0" name=""/>
        <dsp:cNvSpPr/>
      </dsp:nvSpPr>
      <dsp:spPr>
        <a:xfrm>
          <a:off x="5894610" y="3232144"/>
          <a:ext cx="91440" cy="27939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9398"/>
              </a:lnTo>
              <a:lnTo>
                <a:pt x="112946" y="279398"/>
              </a:lnTo>
            </a:path>
          </a:pathLst>
        </a:custGeom>
        <a:noFill/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EFD2CA-F633-4D09-8537-740F254DC858}">
      <dsp:nvSpPr>
        <dsp:cNvPr id="0" name=""/>
        <dsp:cNvSpPr/>
      </dsp:nvSpPr>
      <dsp:spPr>
        <a:xfrm>
          <a:off x="5894610" y="3232144"/>
          <a:ext cx="91440" cy="7379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37955"/>
              </a:lnTo>
              <a:lnTo>
                <a:pt x="108077" y="737955"/>
              </a:lnTo>
            </a:path>
          </a:pathLst>
        </a:custGeom>
        <a:noFill/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22EE0C-60EF-476C-8184-61B67D24F018}">
      <dsp:nvSpPr>
        <dsp:cNvPr id="0" name=""/>
        <dsp:cNvSpPr/>
      </dsp:nvSpPr>
      <dsp:spPr>
        <a:xfrm>
          <a:off x="5894610" y="3232144"/>
          <a:ext cx="91440" cy="11651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65158"/>
              </a:lnTo>
              <a:lnTo>
                <a:pt x="114961" y="1165158"/>
              </a:lnTo>
            </a:path>
          </a:pathLst>
        </a:custGeom>
        <a:noFill/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B188E1-38DC-48E3-9DD7-F5C7D40B9F4E}">
      <dsp:nvSpPr>
        <dsp:cNvPr id="0" name=""/>
        <dsp:cNvSpPr/>
      </dsp:nvSpPr>
      <dsp:spPr>
        <a:xfrm>
          <a:off x="6261103" y="2593834"/>
          <a:ext cx="2202309" cy="144377"/>
        </a:xfrm>
        <a:custGeom>
          <a:avLst/>
          <a:gdLst/>
          <a:ahLst/>
          <a:cxnLst/>
          <a:rect l="0" t="0" r="0" b="0"/>
          <a:pathLst>
            <a:path>
              <a:moveTo>
                <a:pt x="2202309" y="0"/>
              </a:moveTo>
              <a:lnTo>
                <a:pt x="2202309" y="91459"/>
              </a:lnTo>
              <a:lnTo>
                <a:pt x="0" y="91459"/>
              </a:lnTo>
              <a:lnTo>
                <a:pt x="0" y="144377"/>
              </a:lnTo>
            </a:path>
          </a:pathLst>
        </a:custGeom>
        <a:noFill/>
        <a:ln w="12700" cap="flat" cmpd="sng" algn="ctr">
          <a:solidFill>
            <a:schemeClr val="accent5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1A568D-859F-4DCC-B9C3-C62368BC1D89}">
      <dsp:nvSpPr>
        <dsp:cNvPr id="0" name=""/>
        <dsp:cNvSpPr/>
      </dsp:nvSpPr>
      <dsp:spPr>
        <a:xfrm>
          <a:off x="6510123" y="1147159"/>
          <a:ext cx="1953289" cy="9379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5079"/>
              </a:lnTo>
              <a:lnTo>
                <a:pt x="1953289" y="885079"/>
              </a:lnTo>
              <a:lnTo>
                <a:pt x="1953289" y="937997"/>
              </a:lnTo>
            </a:path>
          </a:pathLst>
        </a:custGeom>
        <a:noFill/>
        <a:ln w="127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713198-75C6-463E-92DE-F84C02D348EF}">
      <dsp:nvSpPr>
        <dsp:cNvPr id="0" name=""/>
        <dsp:cNvSpPr/>
      </dsp:nvSpPr>
      <dsp:spPr>
        <a:xfrm>
          <a:off x="2921818" y="2585927"/>
          <a:ext cx="2373279" cy="1768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946"/>
              </a:lnTo>
              <a:lnTo>
                <a:pt x="2373279" y="123946"/>
              </a:lnTo>
              <a:lnTo>
                <a:pt x="2373279" y="176864"/>
              </a:lnTo>
            </a:path>
          </a:pathLst>
        </a:custGeom>
        <a:noFill/>
        <a:ln w="12700" cap="flat" cmpd="sng" algn="ctr">
          <a:solidFill>
            <a:schemeClr val="accent5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BA253D-1DC0-48F7-8EB3-ED2C82536B15}">
      <dsp:nvSpPr>
        <dsp:cNvPr id="0" name=""/>
        <dsp:cNvSpPr/>
      </dsp:nvSpPr>
      <dsp:spPr>
        <a:xfrm>
          <a:off x="2921818" y="2585927"/>
          <a:ext cx="1579920" cy="1689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988"/>
              </a:lnTo>
              <a:lnTo>
                <a:pt x="1579920" y="115988"/>
              </a:lnTo>
              <a:lnTo>
                <a:pt x="1579920" y="168906"/>
              </a:lnTo>
            </a:path>
          </a:pathLst>
        </a:custGeom>
        <a:noFill/>
        <a:ln w="12700" cap="flat" cmpd="sng" algn="ctr">
          <a:solidFill>
            <a:schemeClr val="accent5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E116BF-AADD-41E1-9CF0-9D10D95BF336}">
      <dsp:nvSpPr>
        <dsp:cNvPr id="0" name=""/>
        <dsp:cNvSpPr/>
      </dsp:nvSpPr>
      <dsp:spPr>
        <a:xfrm>
          <a:off x="2921818" y="2585927"/>
          <a:ext cx="727083" cy="1820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147"/>
              </a:lnTo>
              <a:lnTo>
                <a:pt x="727083" y="129147"/>
              </a:lnTo>
              <a:lnTo>
                <a:pt x="727083" y="182065"/>
              </a:lnTo>
            </a:path>
          </a:pathLst>
        </a:custGeom>
        <a:noFill/>
        <a:ln w="12700" cap="flat" cmpd="sng" algn="ctr">
          <a:solidFill>
            <a:schemeClr val="accent5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3956CD-AF4E-448B-9028-8EB047D3116F}">
      <dsp:nvSpPr>
        <dsp:cNvPr id="0" name=""/>
        <dsp:cNvSpPr/>
      </dsp:nvSpPr>
      <dsp:spPr>
        <a:xfrm>
          <a:off x="2456401" y="3214399"/>
          <a:ext cx="91440" cy="3184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8489"/>
              </a:lnTo>
              <a:lnTo>
                <a:pt x="131024" y="318489"/>
              </a:lnTo>
            </a:path>
          </a:pathLst>
        </a:custGeom>
        <a:noFill/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B393C7-C7ED-4719-921D-571312EC042B}">
      <dsp:nvSpPr>
        <dsp:cNvPr id="0" name=""/>
        <dsp:cNvSpPr/>
      </dsp:nvSpPr>
      <dsp:spPr>
        <a:xfrm>
          <a:off x="2779151" y="2585927"/>
          <a:ext cx="142666" cy="182181"/>
        </a:xfrm>
        <a:custGeom>
          <a:avLst/>
          <a:gdLst/>
          <a:ahLst/>
          <a:cxnLst/>
          <a:rect l="0" t="0" r="0" b="0"/>
          <a:pathLst>
            <a:path>
              <a:moveTo>
                <a:pt x="142666" y="0"/>
              </a:moveTo>
              <a:lnTo>
                <a:pt x="142666" y="129263"/>
              </a:lnTo>
              <a:lnTo>
                <a:pt x="0" y="129263"/>
              </a:lnTo>
              <a:lnTo>
                <a:pt x="0" y="182181"/>
              </a:lnTo>
            </a:path>
          </a:pathLst>
        </a:custGeom>
        <a:noFill/>
        <a:ln w="12700" cap="flat" cmpd="sng" algn="ctr">
          <a:solidFill>
            <a:schemeClr val="accent5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3AA3C4-50CB-4243-8EB8-BA4116A676DC}">
      <dsp:nvSpPr>
        <dsp:cNvPr id="0" name=""/>
        <dsp:cNvSpPr/>
      </dsp:nvSpPr>
      <dsp:spPr>
        <a:xfrm>
          <a:off x="1553252" y="3207018"/>
          <a:ext cx="91440" cy="23210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21003"/>
              </a:lnTo>
              <a:lnTo>
                <a:pt x="135786" y="2321003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3FEAF0-1031-41C4-AA55-C090F68CE5AD}">
      <dsp:nvSpPr>
        <dsp:cNvPr id="0" name=""/>
        <dsp:cNvSpPr/>
      </dsp:nvSpPr>
      <dsp:spPr>
        <a:xfrm>
          <a:off x="1553252" y="3207018"/>
          <a:ext cx="91440" cy="21540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54079"/>
              </a:lnTo>
              <a:lnTo>
                <a:pt x="135831" y="2154079"/>
              </a:lnTo>
            </a:path>
          </a:pathLst>
        </a:custGeom>
        <a:noFill/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605158-32AA-4A19-B4C8-4337CC2FF303}">
      <dsp:nvSpPr>
        <dsp:cNvPr id="0" name=""/>
        <dsp:cNvSpPr/>
      </dsp:nvSpPr>
      <dsp:spPr>
        <a:xfrm>
          <a:off x="1553252" y="3207018"/>
          <a:ext cx="91440" cy="12589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58963"/>
              </a:lnTo>
              <a:lnTo>
                <a:pt x="120228" y="1258963"/>
              </a:lnTo>
            </a:path>
          </a:pathLst>
        </a:custGeom>
        <a:noFill/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54E745-E138-47A3-97FC-C91D997D8E78}">
      <dsp:nvSpPr>
        <dsp:cNvPr id="0" name=""/>
        <dsp:cNvSpPr/>
      </dsp:nvSpPr>
      <dsp:spPr>
        <a:xfrm>
          <a:off x="1553252" y="3207018"/>
          <a:ext cx="91440" cy="16915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91593"/>
              </a:lnTo>
              <a:lnTo>
                <a:pt x="112734" y="1691593"/>
              </a:lnTo>
            </a:path>
          </a:pathLst>
        </a:custGeom>
        <a:noFill/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CA1EAF-3961-437D-B65D-A99D6E2A8514}">
      <dsp:nvSpPr>
        <dsp:cNvPr id="0" name=""/>
        <dsp:cNvSpPr/>
      </dsp:nvSpPr>
      <dsp:spPr>
        <a:xfrm>
          <a:off x="1553252" y="3207018"/>
          <a:ext cx="91440" cy="7949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94991"/>
              </a:lnTo>
              <a:lnTo>
                <a:pt x="135836" y="794991"/>
              </a:lnTo>
            </a:path>
          </a:pathLst>
        </a:custGeom>
        <a:noFill/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33F73B-6095-4095-B554-6D54A094070E}">
      <dsp:nvSpPr>
        <dsp:cNvPr id="0" name=""/>
        <dsp:cNvSpPr/>
      </dsp:nvSpPr>
      <dsp:spPr>
        <a:xfrm>
          <a:off x="1598972" y="3207018"/>
          <a:ext cx="105997" cy="3414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463"/>
              </a:lnTo>
              <a:lnTo>
                <a:pt x="105997" y="341463"/>
              </a:lnTo>
            </a:path>
          </a:pathLst>
        </a:custGeom>
        <a:noFill/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289E3B-9919-4AAB-B13A-77D1D3305350}">
      <dsp:nvSpPr>
        <dsp:cNvPr id="0" name=""/>
        <dsp:cNvSpPr/>
      </dsp:nvSpPr>
      <dsp:spPr>
        <a:xfrm>
          <a:off x="1905621" y="2585927"/>
          <a:ext cx="1016197" cy="174800"/>
        </a:xfrm>
        <a:custGeom>
          <a:avLst/>
          <a:gdLst/>
          <a:ahLst/>
          <a:cxnLst/>
          <a:rect l="0" t="0" r="0" b="0"/>
          <a:pathLst>
            <a:path>
              <a:moveTo>
                <a:pt x="1016197" y="0"/>
              </a:moveTo>
              <a:lnTo>
                <a:pt x="1016197" y="121882"/>
              </a:lnTo>
              <a:lnTo>
                <a:pt x="0" y="121882"/>
              </a:lnTo>
              <a:lnTo>
                <a:pt x="0" y="174800"/>
              </a:lnTo>
            </a:path>
          </a:pathLst>
        </a:custGeom>
        <a:noFill/>
        <a:ln w="12700" cap="flat" cmpd="sng" algn="ctr">
          <a:solidFill>
            <a:schemeClr val="accent5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63DA11-9502-4851-A652-44491D5EA157}">
      <dsp:nvSpPr>
        <dsp:cNvPr id="0" name=""/>
        <dsp:cNvSpPr/>
      </dsp:nvSpPr>
      <dsp:spPr>
        <a:xfrm>
          <a:off x="730057" y="3233868"/>
          <a:ext cx="91440" cy="21114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11417"/>
              </a:lnTo>
              <a:lnTo>
                <a:pt x="109055" y="2111417"/>
              </a:lnTo>
            </a:path>
          </a:pathLst>
        </a:custGeom>
        <a:noFill/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7760D4-5352-4CB5-8EEF-652BE7AB0320}">
      <dsp:nvSpPr>
        <dsp:cNvPr id="0" name=""/>
        <dsp:cNvSpPr/>
      </dsp:nvSpPr>
      <dsp:spPr>
        <a:xfrm>
          <a:off x="730057" y="3233868"/>
          <a:ext cx="91440" cy="16711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1152"/>
              </a:lnTo>
              <a:lnTo>
                <a:pt x="108758" y="1671152"/>
              </a:lnTo>
            </a:path>
          </a:pathLst>
        </a:custGeom>
        <a:noFill/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8CBF2E-A40C-478E-9716-9BAD3534C9A4}">
      <dsp:nvSpPr>
        <dsp:cNvPr id="0" name=""/>
        <dsp:cNvSpPr/>
      </dsp:nvSpPr>
      <dsp:spPr>
        <a:xfrm>
          <a:off x="775777" y="3233868"/>
          <a:ext cx="94521" cy="12266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6615"/>
              </a:lnTo>
              <a:lnTo>
                <a:pt x="94521" y="1226615"/>
              </a:lnTo>
            </a:path>
          </a:pathLst>
        </a:custGeom>
        <a:noFill/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D960CF-1D7D-443B-B10D-0F2B3B86845B}">
      <dsp:nvSpPr>
        <dsp:cNvPr id="0" name=""/>
        <dsp:cNvSpPr/>
      </dsp:nvSpPr>
      <dsp:spPr>
        <a:xfrm>
          <a:off x="730057" y="3233868"/>
          <a:ext cx="91440" cy="7820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82079"/>
              </a:lnTo>
              <a:lnTo>
                <a:pt x="116852" y="782079"/>
              </a:lnTo>
            </a:path>
          </a:pathLst>
        </a:custGeom>
        <a:noFill/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57C079-511F-4109-A5BF-3A6A28FFCC50}">
      <dsp:nvSpPr>
        <dsp:cNvPr id="0" name=""/>
        <dsp:cNvSpPr/>
      </dsp:nvSpPr>
      <dsp:spPr>
        <a:xfrm>
          <a:off x="730057" y="3233868"/>
          <a:ext cx="91440" cy="3066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6653"/>
              </a:lnTo>
              <a:lnTo>
                <a:pt x="124341" y="306653"/>
              </a:lnTo>
            </a:path>
          </a:pathLst>
        </a:custGeom>
        <a:noFill/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BECD55-D40E-4145-81C0-B4E118EF0BE5}">
      <dsp:nvSpPr>
        <dsp:cNvPr id="0" name=""/>
        <dsp:cNvSpPr/>
      </dsp:nvSpPr>
      <dsp:spPr>
        <a:xfrm>
          <a:off x="1044836" y="2585927"/>
          <a:ext cx="1876981" cy="178076"/>
        </a:xfrm>
        <a:custGeom>
          <a:avLst/>
          <a:gdLst/>
          <a:ahLst/>
          <a:cxnLst/>
          <a:rect l="0" t="0" r="0" b="0"/>
          <a:pathLst>
            <a:path>
              <a:moveTo>
                <a:pt x="1876981" y="0"/>
              </a:moveTo>
              <a:lnTo>
                <a:pt x="1876981" y="125158"/>
              </a:lnTo>
              <a:lnTo>
                <a:pt x="0" y="125158"/>
              </a:lnTo>
              <a:lnTo>
                <a:pt x="0" y="178076"/>
              </a:lnTo>
            </a:path>
          </a:pathLst>
        </a:custGeom>
        <a:noFill/>
        <a:ln w="12700" cap="flat" cmpd="sng" algn="ctr">
          <a:solidFill>
            <a:schemeClr val="accent5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171602-021B-48D2-9C56-54EB48C6E044}">
      <dsp:nvSpPr>
        <dsp:cNvPr id="0" name=""/>
        <dsp:cNvSpPr/>
      </dsp:nvSpPr>
      <dsp:spPr>
        <a:xfrm>
          <a:off x="399622" y="2585927"/>
          <a:ext cx="2522196" cy="179167"/>
        </a:xfrm>
        <a:custGeom>
          <a:avLst/>
          <a:gdLst/>
          <a:ahLst/>
          <a:cxnLst/>
          <a:rect l="0" t="0" r="0" b="0"/>
          <a:pathLst>
            <a:path>
              <a:moveTo>
                <a:pt x="2522196" y="0"/>
              </a:moveTo>
              <a:lnTo>
                <a:pt x="2522196" y="126249"/>
              </a:lnTo>
              <a:lnTo>
                <a:pt x="0" y="126249"/>
              </a:lnTo>
              <a:lnTo>
                <a:pt x="0" y="179167"/>
              </a:lnTo>
            </a:path>
          </a:pathLst>
        </a:custGeom>
        <a:noFill/>
        <a:ln w="12700" cap="flat" cmpd="sng" algn="ctr">
          <a:solidFill>
            <a:schemeClr val="accent5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6D1D76-9525-45DE-8D5D-44763201043E}">
      <dsp:nvSpPr>
        <dsp:cNvPr id="0" name=""/>
        <dsp:cNvSpPr/>
      </dsp:nvSpPr>
      <dsp:spPr>
        <a:xfrm>
          <a:off x="2921818" y="1147159"/>
          <a:ext cx="3588305" cy="935331"/>
        </a:xfrm>
        <a:custGeom>
          <a:avLst/>
          <a:gdLst/>
          <a:ahLst/>
          <a:cxnLst/>
          <a:rect l="0" t="0" r="0" b="0"/>
          <a:pathLst>
            <a:path>
              <a:moveTo>
                <a:pt x="3588305" y="0"/>
              </a:moveTo>
              <a:lnTo>
                <a:pt x="3588305" y="882413"/>
              </a:lnTo>
              <a:lnTo>
                <a:pt x="0" y="882413"/>
              </a:lnTo>
              <a:lnTo>
                <a:pt x="0" y="935331"/>
              </a:lnTo>
            </a:path>
          </a:pathLst>
        </a:custGeom>
        <a:noFill/>
        <a:ln w="127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49990D-9510-49A2-83D8-92CBE3F8AD53}">
      <dsp:nvSpPr>
        <dsp:cNvPr id="0" name=""/>
        <dsp:cNvSpPr/>
      </dsp:nvSpPr>
      <dsp:spPr>
        <a:xfrm>
          <a:off x="5514196" y="0"/>
          <a:ext cx="1991854" cy="1147159"/>
        </a:xfrm>
        <a:prstGeom prst="rect">
          <a:avLst/>
        </a:prstGeom>
        <a:gradFill rotWithShape="0">
          <a:gsLst>
            <a:gs pos="0">
              <a:schemeClr val="accent5">
                <a:alpha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600" b="1" kern="1200" dirty="0" smtClean="0">
              <a:latin typeface="Arial" pitchFamily="34" charset="0"/>
              <a:cs typeface="Arial" pitchFamily="34" charset="0"/>
            </a:rPr>
            <a:t>Dalarnas Hjälpmedelscenter </a:t>
          </a:r>
          <a:endParaRPr lang="sv-SE" sz="1600" b="1" kern="1200" dirty="0">
            <a:latin typeface="Arial" pitchFamily="34" charset="0"/>
            <a:cs typeface="Arial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b="1" kern="1200" dirty="0" smtClean="0">
              <a:latin typeface="Arial" pitchFamily="34" charset="0"/>
              <a:cs typeface="Arial" pitchFamily="34" charset="0"/>
            </a:rPr>
            <a:t>(DHC)</a:t>
          </a:r>
          <a:endParaRPr lang="sv-SE" sz="1100" b="1" kern="1200" dirty="0">
            <a:latin typeface="Arial" pitchFamily="34" charset="0"/>
            <a:cs typeface="Arial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00" kern="1200" dirty="0" smtClean="0">
              <a:latin typeface="Arial" pitchFamily="34" charset="0"/>
              <a:cs typeface="Arial" pitchFamily="34" charset="0"/>
            </a:rPr>
            <a:t>Region </a:t>
          </a:r>
          <a:r>
            <a:rPr lang="sv-SE" sz="1000" kern="1200" dirty="0">
              <a:latin typeface="Arial" pitchFamily="34" charset="0"/>
              <a:cs typeface="Arial" pitchFamily="34" charset="0"/>
            </a:rPr>
            <a:t>Dalarna</a:t>
          </a:r>
        </a:p>
      </dsp:txBody>
      <dsp:txXfrm>
        <a:off x="5514196" y="0"/>
        <a:ext cx="1991854" cy="1147159"/>
      </dsp:txXfrm>
    </dsp:sp>
    <dsp:sp modelId="{9018F2FB-1B18-4AB9-A24B-48C188AEF596}">
      <dsp:nvSpPr>
        <dsp:cNvPr id="0" name=""/>
        <dsp:cNvSpPr/>
      </dsp:nvSpPr>
      <dsp:spPr>
        <a:xfrm>
          <a:off x="138572" y="2082490"/>
          <a:ext cx="5566491" cy="503436"/>
        </a:xfrm>
        <a:prstGeom prst="rect">
          <a:avLst/>
        </a:prstGeom>
        <a:gradFill rotWithShape="0">
          <a:gsLst>
            <a:gs pos="0">
              <a:schemeClr val="accent5">
                <a:alpha val="7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7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7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00" b="1" kern="1200">
              <a:latin typeface="Arial" pitchFamily="34" charset="0"/>
              <a:cs typeface="Arial" pitchFamily="34" charset="0"/>
            </a:rPr>
            <a:t>FV 86 Hjälpmedel Dalarna (Hjälpmedelsnämnden Dalarna)</a:t>
          </a:r>
        </a:p>
      </dsp:txBody>
      <dsp:txXfrm>
        <a:off x="138572" y="2082490"/>
        <a:ext cx="5566491" cy="503436"/>
      </dsp:txXfrm>
    </dsp:sp>
    <dsp:sp modelId="{6CB8F62B-181C-456A-B7D4-5F0E8829B7FD}">
      <dsp:nvSpPr>
        <dsp:cNvPr id="0" name=""/>
        <dsp:cNvSpPr/>
      </dsp:nvSpPr>
      <dsp:spPr>
        <a:xfrm>
          <a:off x="174428" y="2765095"/>
          <a:ext cx="450387" cy="446290"/>
        </a:xfrm>
        <a:prstGeom prst="rect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1" kern="1200">
              <a:latin typeface="Arial" pitchFamily="34" charset="0"/>
              <a:cs typeface="Arial" pitchFamily="34" charset="0"/>
            </a:rPr>
            <a:t>Kund-service</a:t>
          </a:r>
          <a:r>
            <a:rPr lang="sv-SE" sz="800" b="1" kern="1200">
              <a:latin typeface="Arial" pitchFamily="34" charset="0"/>
              <a:cs typeface="Arial" pitchFamily="34" charset="0"/>
            </a:rPr>
            <a:t/>
          </a:r>
          <a:br>
            <a:rPr lang="sv-SE" sz="800" b="1" kern="1200">
              <a:latin typeface="Arial" pitchFamily="34" charset="0"/>
              <a:cs typeface="Arial" pitchFamily="34" charset="0"/>
            </a:rPr>
          </a:br>
          <a:r>
            <a:rPr lang="sv-SE" sz="700" b="0" kern="1200">
              <a:latin typeface="Arial" pitchFamily="34" charset="0"/>
              <a:cs typeface="Arial" pitchFamily="34" charset="0"/>
            </a:rPr>
            <a:t>Borlänge</a:t>
          </a:r>
        </a:p>
      </dsp:txBody>
      <dsp:txXfrm>
        <a:off x="174428" y="2765095"/>
        <a:ext cx="450387" cy="446290"/>
      </dsp:txXfrm>
    </dsp:sp>
    <dsp:sp modelId="{A02250E9-D47B-459F-BC22-01BC98C36F4C}">
      <dsp:nvSpPr>
        <dsp:cNvPr id="0" name=""/>
        <dsp:cNvSpPr/>
      </dsp:nvSpPr>
      <dsp:spPr>
        <a:xfrm>
          <a:off x="708512" y="2764003"/>
          <a:ext cx="672648" cy="469864"/>
        </a:xfrm>
        <a:prstGeom prst="rect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1" kern="1200">
              <a:latin typeface="Arial" pitchFamily="34" charset="0"/>
              <a:cs typeface="Arial" pitchFamily="34" charset="0"/>
            </a:rPr>
            <a:t>Logistik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0" kern="1200">
              <a:latin typeface="Arial" pitchFamily="34" charset="0"/>
              <a:cs typeface="Arial" pitchFamily="34" charset="0"/>
            </a:rPr>
            <a:t>Borlänge</a:t>
          </a:r>
        </a:p>
      </dsp:txBody>
      <dsp:txXfrm>
        <a:off x="708512" y="2764003"/>
        <a:ext cx="672648" cy="469864"/>
      </dsp:txXfrm>
    </dsp:sp>
    <dsp:sp modelId="{B3F57495-0E2B-4315-B9C6-2B86D596E8F8}">
      <dsp:nvSpPr>
        <dsp:cNvPr id="0" name=""/>
        <dsp:cNvSpPr/>
      </dsp:nvSpPr>
      <dsp:spPr>
        <a:xfrm>
          <a:off x="854398" y="3352273"/>
          <a:ext cx="600851" cy="376496"/>
        </a:xfrm>
        <a:prstGeom prst="rect">
          <a:avLst/>
        </a:prstGeom>
        <a:gradFill rotWithShape="0">
          <a:gsLst>
            <a:gs pos="0">
              <a:schemeClr val="accent5">
                <a:alpha val="3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0" kern="1200">
              <a:latin typeface="Arial" pitchFamily="34" charset="0"/>
              <a:cs typeface="Arial" pitchFamily="34" charset="0"/>
            </a:rPr>
            <a:t>O-förråd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0" kern="1200">
              <a:latin typeface="Arial" pitchFamily="34" charset="0"/>
              <a:cs typeface="Arial" pitchFamily="34" charset="0"/>
            </a:rPr>
            <a:t>Avesta</a:t>
          </a:r>
        </a:p>
      </dsp:txBody>
      <dsp:txXfrm>
        <a:off x="854398" y="3352273"/>
        <a:ext cx="600851" cy="376496"/>
      </dsp:txXfrm>
    </dsp:sp>
    <dsp:sp modelId="{9E0D6150-994E-4916-98AF-5F5D7DB9978F}">
      <dsp:nvSpPr>
        <dsp:cNvPr id="0" name=""/>
        <dsp:cNvSpPr/>
      </dsp:nvSpPr>
      <dsp:spPr>
        <a:xfrm>
          <a:off x="846909" y="3827698"/>
          <a:ext cx="600851" cy="376496"/>
        </a:xfrm>
        <a:prstGeom prst="rect">
          <a:avLst/>
        </a:prstGeom>
        <a:gradFill rotWithShape="0">
          <a:gsLst>
            <a:gs pos="0">
              <a:schemeClr val="accent5">
                <a:alpha val="3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0" kern="1200">
              <a:latin typeface="Arial" pitchFamily="34" charset="0"/>
              <a:cs typeface="Arial" pitchFamily="34" charset="0"/>
            </a:rPr>
            <a:t>O-förråd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0" kern="1200">
              <a:latin typeface="Arial" pitchFamily="34" charset="0"/>
              <a:cs typeface="Arial" pitchFamily="34" charset="0"/>
            </a:rPr>
            <a:t>Falun</a:t>
          </a:r>
        </a:p>
      </dsp:txBody>
      <dsp:txXfrm>
        <a:off x="846909" y="3827698"/>
        <a:ext cx="600851" cy="376496"/>
      </dsp:txXfrm>
    </dsp:sp>
    <dsp:sp modelId="{693A9115-3F63-435F-9D71-34D19DBB6B22}">
      <dsp:nvSpPr>
        <dsp:cNvPr id="0" name=""/>
        <dsp:cNvSpPr/>
      </dsp:nvSpPr>
      <dsp:spPr>
        <a:xfrm>
          <a:off x="870299" y="4272235"/>
          <a:ext cx="600851" cy="376496"/>
        </a:xfrm>
        <a:prstGeom prst="rect">
          <a:avLst/>
        </a:prstGeom>
        <a:gradFill rotWithShape="0">
          <a:gsLst>
            <a:gs pos="0">
              <a:schemeClr val="accent5">
                <a:alpha val="3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0" kern="1200">
              <a:latin typeface="Arial" pitchFamily="34" charset="0"/>
              <a:cs typeface="Arial" pitchFamily="34" charset="0"/>
            </a:rPr>
            <a:t>O-förråd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0" kern="1200">
              <a:latin typeface="Arial" pitchFamily="34" charset="0"/>
              <a:cs typeface="Arial" pitchFamily="34" charset="0"/>
            </a:rPr>
            <a:t>Falun</a:t>
          </a:r>
        </a:p>
      </dsp:txBody>
      <dsp:txXfrm>
        <a:off x="870299" y="4272235"/>
        <a:ext cx="600851" cy="376496"/>
      </dsp:txXfrm>
    </dsp:sp>
    <dsp:sp modelId="{368854A5-702C-4803-85AF-C3A94781DB4D}">
      <dsp:nvSpPr>
        <dsp:cNvPr id="0" name=""/>
        <dsp:cNvSpPr/>
      </dsp:nvSpPr>
      <dsp:spPr>
        <a:xfrm>
          <a:off x="838815" y="4716771"/>
          <a:ext cx="600851" cy="376496"/>
        </a:xfrm>
        <a:prstGeom prst="rect">
          <a:avLst/>
        </a:prstGeom>
        <a:gradFill rotWithShape="0">
          <a:gsLst>
            <a:gs pos="0">
              <a:schemeClr val="accent5">
                <a:alpha val="3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0" kern="1200">
              <a:latin typeface="Arial" pitchFamily="34" charset="0"/>
              <a:cs typeface="Arial" pitchFamily="34" charset="0"/>
            </a:rPr>
            <a:t>O-förråd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0" kern="1200">
              <a:latin typeface="Arial" pitchFamily="34" charset="0"/>
              <a:cs typeface="Arial" pitchFamily="34" charset="0"/>
            </a:rPr>
            <a:t>Ludvika</a:t>
          </a:r>
        </a:p>
      </dsp:txBody>
      <dsp:txXfrm>
        <a:off x="838815" y="4716771"/>
        <a:ext cx="600851" cy="376496"/>
      </dsp:txXfrm>
    </dsp:sp>
    <dsp:sp modelId="{3F24FBCC-18ED-411A-A9B1-E3F0C7AD0C78}">
      <dsp:nvSpPr>
        <dsp:cNvPr id="0" name=""/>
        <dsp:cNvSpPr/>
      </dsp:nvSpPr>
      <dsp:spPr>
        <a:xfrm>
          <a:off x="839112" y="5162497"/>
          <a:ext cx="600851" cy="365575"/>
        </a:xfrm>
        <a:prstGeom prst="rect">
          <a:avLst/>
        </a:prstGeom>
        <a:gradFill rotWithShape="0">
          <a:gsLst>
            <a:gs pos="0">
              <a:schemeClr val="accent5">
                <a:alpha val="3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0" kern="1200">
              <a:latin typeface="Arial" pitchFamily="34" charset="0"/>
              <a:cs typeface="Arial" pitchFamily="34" charset="0"/>
            </a:rPr>
            <a:t>O-förråd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0" kern="1200">
              <a:latin typeface="Arial" pitchFamily="34" charset="0"/>
              <a:cs typeface="Arial" pitchFamily="34" charset="0"/>
            </a:rPr>
            <a:t>Mora</a:t>
          </a:r>
        </a:p>
      </dsp:txBody>
      <dsp:txXfrm>
        <a:off x="839112" y="5162497"/>
        <a:ext cx="600851" cy="365575"/>
      </dsp:txXfrm>
    </dsp:sp>
    <dsp:sp modelId="{661112C3-0C67-45A0-9A89-AC4677611DD4}">
      <dsp:nvSpPr>
        <dsp:cNvPr id="0" name=""/>
        <dsp:cNvSpPr/>
      </dsp:nvSpPr>
      <dsp:spPr>
        <a:xfrm>
          <a:off x="1522310" y="2760728"/>
          <a:ext cx="766620" cy="446290"/>
        </a:xfrm>
        <a:prstGeom prst="rect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1" kern="1200">
              <a:latin typeface="Arial" pitchFamily="34" charset="0"/>
              <a:cs typeface="Arial" pitchFamily="34" charset="0"/>
            </a:rPr>
            <a:t>Teknisk</a:t>
          </a:r>
          <a:br>
            <a:rPr lang="sv-SE" sz="700" b="1" kern="1200">
              <a:latin typeface="Arial" pitchFamily="34" charset="0"/>
              <a:cs typeface="Arial" pitchFamily="34" charset="0"/>
            </a:rPr>
          </a:br>
          <a:r>
            <a:rPr lang="sv-SE" sz="700" b="1" kern="1200">
              <a:latin typeface="Arial" pitchFamily="34" charset="0"/>
              <a:cs typeface="Arial" pitchFamily="34" charset="0"/>
            </a:rPr>
            <a:t>Service</a:t>
          </a:r>
          <a:r>
            <a:rPr lang="sv-SE" sz="800" b="1" kern="1200">
              <a:latin typeface="Arial" pitchFamily="34" charset="0"/>
              <a:cs typeface="Arial" pitchFamily="34" charset="0"/>
            </a:rPr>
            <a:t/>
          </a:r>
          <a:br>
            <a:rPr lang="sv-SE" sz="800" b="1" kern="1200">
              <a:latin typeface="Arial" pitchFamily="34" charset="0"/>
              <a:cs typeface="Arial" pitchFamily="34" charset="0"/>
            </a:rPr>
          </a:br>
          <a:r>
            <a:rPr lang="sv-SE" sz="700" b="0" kern="1200">
              <a:latin typeface="Arial" pitchFamily="34" charset="0"/>
              <a:cs typeface="Arial" pitchFamily="34" charset="0"/>
            </a:rPr>
            <a:t>Borlänge</a:t>
          </a:r>
        </a:p>
      </dsp:txBody>
      <dsp:txXfrm>
        <a:off x="1522310" y="2760728"/>
        <a:ext cx="766620" cy="446290"/>
      </dsp:txXfrm>
    </dsp:sp>
    <dsp:sp modelId="{0906E1E2-7AF5-4B0B-B640-28B4F7EC06E6}">
      <dsp:nvSpPr>
        <dsp:cNvPr id="0" name=""/>
        <dsp:cNvSpPr/>
      </dsp:nvSpPr>
      <dsp:spPr>
        <a:xfrm>
          <a:off x="1704969" y="3360233"/>
          <a:ext cx="672648" cy="376496"/>
        </a:xfrm>
        <a:prstGeom prst="rect">
          <a:avLst/>
        </a:prstGeom>
        <a:gradFill rotWithShape="0">
          <a:gsLst>
            <a:gs pos="0">
              <a:schemeClr val="accent5">
                <a:alpha val="3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0" kern="1200">
              <a:latin typeface="Arial" pitchFamily="34" charset="0"/>
              <a:cs typeface="Arial" pitchFamily="34" charset="0"/>
            </a:rPr>
            <a:t>Filial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0" kern="1200">
              <a:latin typeface="Arial" pitchFamily="34" charset="0"/>
              <a:cs typeface="Arial" pitchFamily="34" charset="0"/>
            </a:rPr>
            <a:t>Avesta</a:t>
          </a:r>
        </a:p>
      </dsp:txBody>
      <dsp:txXfrm>
        <a:off x="1704969" y="3360233"/>
        <a:ext cx="672648" cy="376496"/>
      </dsp:txXfrm>
    </dsp:sp>
    <dsp:sp modelId="{CF72F89E-9EF5-40A5-AAAD-CB76C22F7964}">
      <dsp:nvSpPr>
        <dsp:cNvPr id="0" name=""/>
        <dsp:cNvSpPr/>
      </dsp:nvSpPr>
      <dsp:spPr>
        <a:xfrm>
          <a:off x="1689089" y="3813761"/>
          <a:ext cx="672648" cy="376496"/>
        </a:xfrm>
        <a:prstGeom prst="rect">
          <a:avLst/>
        </a:prstGeom>
        <a:gradFill rotWithShape="0">
          <a:gsLst>
            <a:gs pos="0">
              <a:schemeClr val="accent5">
                <a:alpha val="3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0" kern="1200">
              <a:latin typeface="Arial" pitchFamily="34" charset="0"/>
              <a:cs typeface="Arial" pitchFamily="34" charset="0"/>
            </a:rPr>
            <a:t>Filial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0" kern="1200">
              <a:latin typeface="Arial" pitchFamily="34" charset="0"/>
              <a:cs typeface="Arial" pitchFamily="34" charset="0"/>
            </a:rPr>
            <a:t>Borlänge</a:t>
          </a:r>
        </a:p>
      </dsp:txBody>
      <dsp:txXfrm>
        <a:off x="1689089" y="3813761"/>
        <a:ext cx="672648" cy="376496"/>
      </dsp:txXfrm>
    </dsp:sp>
    <dsp:sp modelId="{490BAE5A-923F-4404-B5B0-B7F4892F812F}">
      <dsp:nvSpPr>
        <dsp:cNvPr id="0" name=""/>
        <dsp:cNvSpPr/>
      </dsp:nvSpPr>
      <dsp:spPr>
        <a:xfrm>
          <a:off x="1665986" y="4710363"/>
          <a:ext cx="672648" cy="376496"/>
        </a:xfrm>
        <a:prstGeom prst="rect">
          <a:avLst/>
        </a:prstGeom>
        <a:gradFill rotWithShape="0">
          <a:gsLst>
            <a:gs pos="0">
              <a:schemeClr val="accent5">
                <a:alpha val="3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0" kern="1200">
              <a:latin typeface="Arial" pitchFamily="34" charset="0"/>
              <a:cs typeface="Arial" pitchFamily="34" charset="0"/>
            </a:rPr>
            <a:t>Filial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0" kern="1200">
              <a:latin typeface="Arial" pitchFamily="34" charset="0"/>
              <a:cs typeface="Arial" pitchFamily="34" charset="0"/>
            </a:rPr>
            <a:t>Falun</a:t>
          </a:r>
        </a:p>
      </dsp:txBody>
      <dsp:txXfrm>
        <a:off x="1665986" y="4710363"/>
        <a:ext cx="672648" cy="376496"/>
      </dsp:txXfrm>
    </dsp:sp>
    <dsp:sp modelId="{4FE4826E-AE6C-4FE7-A04E-13EC4841C45C}">
      <dsp:nvSpPr>
        <dsp:cNvPr id="0" name=""/>
        <dsp:cNvSpPr/>
      </dsp:nvSpPr>
      <dsp:spPr>
        <a:xfrm>
          <a:off x="1673481" y="4277733"/>
          <a:ext cx="672648" cy="376496"/>
        </a:xfrm>
        <a:prstGeom prst="rect">
          <a:avLst/>
        </a:prstGeom>
        <a:gradFill rotWithShape="0">
          <a:gsLst>
            <a:gs pos="0">
              <a:schemeClr val="accent5">
                <a:alpha val="3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0" kern="1200">
              <a:latin typeface="Arial" pitchFamily="34" charset="0"/>
              <a:cs typeface="Arial" pitchFamily="34" charset="0"/>
            </a:rPr>
            <a:t>Filial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0" kern="1200">
              <a:latin typeface="Arial" pitchFamily="34" charset="0"/>
              <a:cs typeface="Arial" pitchFamily="34" charset="0"/>
            </a:rPr>
            <a:t>Ludvika</a:t>
          </a:r>
        </a:p>
      </dsp:txBody>
      <dsp:txXfrm>
        <a:off x="1673481" y="4277733"/>
        <a:ext cx="672648" cy="376496"/>
      </dsp:txXfrm>
    </dsp:sp>
    <dsp:sp modelId="{38F21579-4E41-4A5A-96F8-3121E94EB927}">
      <dsp:nvSpPr>
        <dsp:cNvPr id="0" name=""/>
        <dsp:cNvSpPr/>
      </dsp:nvSpPr>
      <dsp:spPr>
        <a:xfrm>
          <a:off x="1689084" y="5172849"/>
          <a:ext cx="672648" cy="376496"/>
        </a:xfrm>
        <a:prstGeom prst="rect">
          <a:avLst/>
        </a:prstGeom>
        <a:gradFill rotWithShape="0">
          <a:gsLst>
            <a:gs pos="0">
              <a:schemeClr val="accent5">
                <a:alpha val="3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0" kern="1200">
              <a:latin typeface="Arial" pitchFamily="34" charset="0"/>
              <a:cs typeface="Arial" pitchFamily="34" charset="0"/>
            </a:rPr>
            <a:t>Filial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0" kern="1200">
              <a:latin typeface="Arial" pitchFamily="34" charset="0"/>
              <a:cs typeface="Arial" pitchFamily="34" charset="0"/>
            </a:rPr>
            <a:t>Mora</a:t>
          </a:r>
        </a:p>
      </dsp:txBody>
      <dsp:txXfrm>
        <a:off x="1689084" y="5172849"/>
        <a:ext cx="672648" cy="376496"/>
      </dsp:txXfrm>
    </dsp:sp>
    <dsp:sp modelId="{492EF56A-F9DC-4E7B-8325-19CFE1275ADF}">
      <dsp:nvSpPr>
        <dsp:cNvPr id="0" name=""/>
        <dsp:cNvSpPr/>
      </dsp:nvSpPr>
      <dsp:spPr>
        <a:xfrm>
          <a:off x="1689039" y="5339773"/>
          <a:ext cx="672648" cy="376496"/>
        </a:xfrm>
        <a:prstGeom prst="rect">
          <a:avLst/>
        </a:prstGeom>
        <a:gradFill rotWithShape="0">
          <a:gsLst>
            <a:gs pos="0">
              <a:srgbClr val="FFFF00"/>
            </a:gs>
            <a:gs pos="35000">
              <a:schemeClr val="accent5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0" kern="1200">
              <a:latin typeface="Arial" pitchFamily="34" charset="0"/>
              <a:cs typeface="Arial" pitchFamily="34" charset="0"/>
            </a:rPr>
            <a:t>Samhall</a:t>
          </a:r>
        </a:p>
      </dsp:txBody>
      <dsp:txXfrm>
        <a:off x="1689039" y="5339773"/>
        <a:ext cx="672648" cy="376496"/>
      </dsp:txXfrm>
    </dsp:sp>
    <dsp:sp modelId="{77C235B8-5200-438A-9990-75FF073B6EB5}">
      <dsp:nvSpPr>
        <dsp:cNvPr id="0" name=""/>
        <dsp:cNvSpPr/>
      </dsp:nvSpPr>
      <dsp:spPr>
        <a:xfrm>
          <a:off x="2432863" y="2768108"/>
          <a:ext cx="692575" cy="446290"/>
        </a:xfrm>
        <a:prstGeom prst="rect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1" kern="1200" dirty="0">
              <a:latin typeface="Arial" pitchFamily="34" charset="0"/>
              <a:cs typeface="Arial" pitchFamily="34" charset="0"/>
            </a:rPr>
            <a:t>Rörelse</a:t>
          </a:r>
          <a:r>
            <a:rPr lang="sv-SE" sz="800" b="1" kern="1200" dirty="0">
              <a:latin typeface="Arial" pitchFamily="34" charset="0"/>
              <a:cs typeface="Arial" pitchFamily="34" charset="0"/>
            </a:rPr>
            <a:t/>
          </a:r>
          <a:br>
            <a:rPr lang="sv-SE" sz="800" b="1" kern="1200" dirty="0">
              <a:latin typeface="Arial" pitchFamily="34" charset="0"/>
              <a:cs typeface="Arial" pitchFamily="34" charset="0"/>
            </a:rPr>
          </a:br>
          <a:r>
            <a:rPr lang="sv-SE" sz="700" b="0" kern="1200" dirty="0">
              <a:latin typeface="Arial" pitchFamily="34" charset="0"/>
              <a:cs typeface="Arial" pitchFamily="34" charset="0"/>
            </a:rPr>
            <a:t>Borlänge</a:t>
          </a:r>
        </a:p>
      </dsp:txBody>
      <dsp:txXfrm>
        <a:off x="2432863" y="2768108"/>
        <a:ext cx="692575" cy="446290"/>
      </dsp:txXfrm>
    </dsp:sp>
    <dsp:sp modelId="{0716D468-D452-44B8-99DC-26EACA59E11C}">
      <dsp:nvSpPr>
        <dsp:cNvPr id="0" name=""/>
        <dsp:cNvSpPr/>
      </dsp:nvSpPr>
      <dsp:spPr>
        <a:xfrm>
          <a:off x="2587425" y="3344640"/>
          <a:ext cx="458718" cy="376496"/>
        </a:xfrm>
        <a:prstGeom prst="rect">
          <a:avLst/>
        </a:prstGeom>
        <a:gradFill rotWithShape="0">
          <a:gsLst>
            <a:gs pos="0">
              <a:schemeClr val="accent5">
                <a:alpha val="3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0" kern="1200">
              <a:latin typeface="Arial" pitchFamily="34" charset="0"/>
              <a:cs typeface="Arial" pitchFamily="34" charset="0"/>
            </a:rPr>
            <a:t>Filial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0" kern="1200">
              <a:latin typeface="Arial" pitchFamily="34" charset="0"/>
              <a:cs typeface="Arial" pitchFamily="34" charset="0"/>
            </a:rPr>
            <a:t>Mora</a:t>
          </a:r>
        </a:p>
      </dsp:txBody>
      <dsp:txXfrm>
        <a:off x="2587425" y="3344640"/>
        <a:ext cx="458718" cy="376496"/>
      </dsp:txXfrm>
    </dsp:sp>
    <dsp:sp modelId="{5878169C-6A6D-4751-90D7-B9E610028AFC}">
      <dsp:nvSpPr>
        <dsp:cNvPr id="0" name=""/>
        <dsp:cNvSpPr/>
      </dsp:nvSpPr>
      <dsp:spPr>
        <a:xfrm>
          <a:off x="3200603" y="2767992"/>
          <a:ext cx="896597" cy="664300"/>
        </a:xfrm>
        <a:prstGeom prst="rect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1" kern="1200">
              <a:latin typeface="Arial" pitchFamily="34" charset="0"/>
              <a:cs typeface="Arial" pitchFamily="34" charset="0"/>
            </a:rPr>
            <a:t>Kommunikation</a:t>
          </a:r>
          <a:br>
            <a:rPr lang="sv-SE" sz="700" b="1" kern="1200">
              <a:latin typeface="Arial" pitchFamily="34" charset="0"/>
              <a:cs typeface="Arial" pitchFamily="34" charset="0"/>
            </a:rPr>
          </a:br>
          <a:r>
            <a:rPr lang="sv-SE" sz="700" b="1" kern="1200">
              <a:latin typeface="Arial" pitchFamily="34" charset="0"/>
              <a:cs typeface="Arial" pitchFamily="34" charset="0"/>
            </a:rPr>
            <a:t>Kognition</a:t>
          </a:r>
          <a:r>
            <a:rPr lang="sv-SE" sz="800" b="1" kern="1200">
              <a:latin typeface="Arial" pitchFamily="34" charset="0"/>
              <a:cs typeface="Arial" pitchFamily="34" charset="0"/>
            </a:rPr>
            <a:t/>
          </a:r>
          <a:br>
            <a:rPr lang="sv-SE" sz="800" b="1" kern="1200">
              <a:latin typeface="Arial" pitchFamily="34" charset="0"/>
              <a:cs typeface="Arial" pitchFamily="34" charset="0"/>
            </a:rPr>
          </a:br>
          <a:r>
            <a:rPr lang="sv-SE" sz="700" b="0" kern="1200">
              <a:latin typeface="Arial" pitchFamily="34" charset="0"/>
              <a:cs typeface="Arial" pitchFamily="34" charset="0"/>
            </a:rPr>
            <a:t>Borlänge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700" b="0" kern="1200">
            <a:latin typeface="Arial" pitchFamily="34" charset="0"/>
            <a:cs typeface="Arial" pitchFamily="34" charset="0"/>
          </a:endParaRPr>
        </a:p>
      </dsp:txBody>
      <dsp:txXfrm>
        <a:off x="3200603" y="2767992"/>
        <a:ext cx="896597" cy="664300"/>
      </dsp:txXfrm>
    </dsp:sp>
    <dsp:sp modelId="{A7334EB7-70BF-4368-B75A-6622D2D730A0}">
      <dsp:nvSpPr>
        <dsp:cNvPr id="0" name=""/>
        <dsp:cNvSpPr/>
      </dsp:nvSpPr>
      <dsp:spPr>
        <a:xfrm>
          <a:off x="4196041" y="2754833"/>
          <a:ext cx="611394" cy="649409"/>
        </a:xfrm>
        <a:prstGeom prst="rect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900" b="1" kern="1200">
              <a:latin typeface="Arial" panose="020B0604020202020204" pitchFamily="34" charset="0"/>
              <a:cs typeface="Arial" panose="020B0604020202020204" pitchFamily="34" charset="0"/>
            </a:rPr>
            <a:t>Personliga med behand hjm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900" kern="1200">
              <a:latin typeface="Arial" panose="020B0604020202020204" pitchFamily="34" charset="0"/>
              <a:cs typeface="Arial" panose="020B0604020202020204" pitchFamily="34" charset="0"/>
            </a:rPr>
            <a:t>Borlänge</a:t>
          </a:r>
        </a:p>
      </dsp:txBody>
      <dsp:txXfrm>
        <a:off x="4196041" y="2754833"/>
        <a:ext cx="611394" cy="649409"/>
      </dsp:txXfrm>
    </dsp:sp>
    <dsp:sp modelId="{E1EAB2FA-FBE6-4C04-A93C-28FDD167040A}">
      <dsp:nvSpPr>
        <dsp:cNvPr id="0" name=""/>
        <dsp:cNvSpPr/>
      </dsp:nvSpPr>
      <dsp:spPr>
        <a:xfrm>
          <a:off x="4913468" y="2762791"/>
          <a:ext cx="763259" cy="649409"/>
        </a:xfrm>
        <a:prstGeom prst="rect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1" kern="1200">
              <a:latin typeface="Arial" panose="020B0604020202020204" pitchFamily="34" charset="0"/>
              <a:cs typeface="Arial" panose="020B0604020202020204" pitchFamily="34" charset="0"/>
            </a:rPr>
            <a:t>Entreprenad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800" b="1" kern="120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8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13468" y="2762791"/>
        <a:ext cx="763259" cy="649409"/>
      </dsp:txXfrm>
    </dsp:sp>
    <dsp:sp modelId="{4156E0AF-8B1E-4F45-AB95-DAFB4056CBB9}">
      <dsp:nvSpPr>
        <dsp:cNvPr id="0" name=""/>
        <dsp:cNvSpPr/>
      </dsp:nvSpPr>
      <dsp:spPr>
        <a:xfrm>
          <a:off x="5847630" y="2085156"/>
          <a:ext cx="5231565" cy="508678"/>
        </a:xfrm>
        <a:prstGeom prst="rect">
          <a:avLst/>
        </a:prstGeom>
        <a:gradFill rotWithShape="0">
          <a:gsLst>
            <a:gs pos="0">
              <a:schemeClr val="accent5">
                <a:alpha val="7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7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7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00" b="1" kern="1200" dirty="0">
              <a:latin typeface="Arial" pitchFamily="34" charset="0"/>
              <a:cs typeface="Arial" pitchFamily="34" charset="0"/>
            </a:rPr>
            <a:t>FV </a:t>
          </a:r>
          <a:r>
            <a:rPr lang="sv-SE" sz="1000" b="1" kern="1200" dirty="0" smtClean="0">
              <a:latin typeface="Arial" pitchFamily="34" charset="0"/>
              <a:cs typeface="Arial" pitchFamily="34" charset="0"/>
            </a:rPr>
            <a:t>51 Hörsel och Syn Region </a:t>
          </a:r>
          <a:r>
            <a:rPr lang="sv-SE" sz="1000" b="1" kern="1200" dirty="0">
              <a:latin typeface="Arial" pitchFamily="34" charset="0"/>
              <a:cs typeface="Arial" pitchFamily="34" charset="0"/>
            </a:rPr>
            <a:t>Dalarna </a:t>
          </a:r>
          <a:r>
            <a:rPr lang="sv-SE" sz="1000" b="1" kern="1200" dirty="0" smtClean="0">
              <a:latin typeface="Arial" pitchFamily="34" charset="0"/>
              <a:cs typeface="Arial" pitchFamily="34" charset="0"/>
            </a:rPr>
            <a:t>(Hälso och sjukvårdsnämnden)</a:t>
          </a:r>
          <a:endParaRPr lang="sv-SE" sz="1000" b="1" kern="1200" dirty="0">
            <a:latin typeface="Arial" pitchFamily="34" charset="0"/>
            <a:cs typeface="Arial" pitchFamily="34" charset="0"/>
          </a:endParaRPr>
        </a:p>
      </dsp:txBody>
      <dsp:txXfrm>
        <a:off x="5847630" y="2085156"/>
        <a:ext cx="5231565" cy="508678"/>
      </dsp:txXfrm>
    </dsp:sp>
    <dsp:sp modelId="{E858F951-5914-460E-B5C9-50EFDBB1D852}">
      <dsp:nvSpPr>
        <dsp:cNvPr id="0" name=""/>
        <dsp:cNvSpPr/>
      </dsp:nvSpPr>
      <dsp:spPr>
        <a:xfrm>
          <a:off x="5860136" y="2738212"/>
          <a:ext cx="801934" cy="493931"/>
        </a:xfrm>
        <a:prstGeom prst="rect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800" b="1" kern="1200" dirty="0">
            <a:latin typeface="Arial" pitchFamily="34" charset="0"/>
            <a:cs typeface="Arial" pitchFamily="34" charset="0"/>
          </a:endParaRP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1" kern="1200" dirty="0">
              <a:latin typeface="Arial" pitchFamily="34" charset="0"/>
              <a:cs typeface="Arial" pitchFamily="34" charset="0"/>
            </a:rPr>
            <a:t>Hörcentral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0" kern="1200" dirty="0">
              <a:latin typeface="Arial" pitchFamily="34" charset="0"/>
              <a:cs typeface="Arial" pitchFamily="34" charset="0"/>
            </a:rPr>
            <a:t>Borlänge Ludvika Mora</a:t>
          </a:r>
          <a:r>
            <a:rPr lang="sv-SE" sz="800" b="1" kern="1200" dirty="0">
              <a:latin typeface="Arial" pitchFamily="34" charset="0"/>
              <a:cs typeface="Arial" pitchFamily="34" charset="0"/>
            </a:rPr>
            <a:t/>
          </a:r>
          <a:br>
            <a:rPr lang="sv-SE" sz="800" b="1" kern="1200" dirty="0">
              <a:latin typeface="Arial" pitchFamily="34" charset="0"/>
              <a:cs typeface="Arial" pitchFamily="34" charset="0"/>
            </a:rPr>
          </a:br>
          <a:r>
            <a:rPr lang="sv-SE" sz="800" b="1" kern="1200" dirty="0">
              <a:latin typeface="Arial" pitchFamily="34" charset="0"/>
              <a:cs typeface="Arial" pitchFamily="34" charset="0"/>
            </a:rPr>
            <a:t/>
          </a:r>
          <a:br>
            <a:rPr lang="sv-SE" sz="800" b="1" kern="1200" dirty="0">
              <a:latin typeface="Arial" pitchFamily="34" charset="0"/>
              <a:cs typeface="Arial" pitchFamily="34" charset="0"/>
            </a:rPr>
          </a:br>
          <a:endParaRPr lang="sv-SE" sz="600" b="0" kern="1200" dirty="0">
            <a:latin typeface="Arial" pitchFamily="34" charset="0"/>
            <a:cs typeface="Arial" pitchFamily="34" charset="0"/>
          </a:endParaRPr>
        </a:p>
      </dsp:txBody>
      <dsp:txXfrm>
        <a:off x="5860136" y="2738212"/>
        <a:ext cx="801934" cy="493931"/>
      </dsp:txXfrm>
    </dsp:sp>
    <dsp:sp modelId="{F694EBF2-FAA4-4D87-9389-7E5F3FE2D2AE}">
      <dsp:nvSpPr>
        <dsp:cNvPr id="0" name=""/>
        <dsp:cNvSpPr/>
      </dsp:nvSpPr>
      <dsp:spPr>
        <a:xfrm>
          <a:off x="6009572" y="4222467"/>
          <a:ext cx="693780" cy="349672"/>
        </a:xfrm>
        <a:prstGeom prst="rect">
          <a:avLst/>
        </a:prstGeom>
        <a:gradFill rotWithShape="0">
          <a:gsLst>
            <a:gs pos="0">
              <a:schemeClr val="accent5">
                <a:alpha val="3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0" kern="1200">
              <a:latin typeface="Arial" pitchFamily="34" charset="0"/>
              <a:cs typeface="Arial" pitchFamily="34" charset="0"/>
            </a:rPr>
            <a:t>Hörcentral</a:t>
          </a:r>
          <a:br>
            <a:rPr lang="sv-SE" sz="700" b="0" kern="1200">
              <a:latin typeface="Arial" pitchFamily="34" charset="0"/>
              <a:cs typeface="Arial" pitchFamily="34" charset="0"/>
            </a:rPr>
          </a:br>
          <a:r>
            <a:rPr lang="sv-SE" sz="700" b="0" kern="1200">
              <a:latin typeface="Arial" pitchFamily="34" charset="0"/>
              <a:cs typeface="Arial" pitchFamily="34" charset="0"/>
            </a:rPr>
            <a:t>Mora</a:t>
          </a:r>
        </a:p>
      </dsp:txBody>
      <dsp:txXfrm>
        <a:off x="6009572" y="4222467"/>
        <a:ext cx="693780" cy="349672"/>
      </dsp:txXfrm>
    </dsp:sp>
    <dsp:sp modelId="{30319430-F2C7-407D-B6F9-6945FCC37832}">
      <dsp:nvSpPr>
        <dsp:cNvPr id="0" name=""/>
        <dsp:cNvSpPr/>
      </dsp:nvSpPr>
      <dsp:spPr>
        <a:xfrm>
          <a:off x="6002687" y="3762670"/>
          <a:ext cx="682214" cy="414859"/>
        </a:xfrm>
        <a:prstGeom prst="rect">
          <a:avLst/>
        </a:prstGeom>
        <a:gradFill rotWithShape="0">
          <a:gsLst>
            <a:gs pos="0">
              <a:schemeClr val="accent5">
                <a:alpha val="3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0" kern="1200">
              <a:latin typeface="Arial" pitchFamily="34" charset="0"/>
              <a:cs typeface="Arial" pitchFamily="34" charset="0"/>
            </a:rPr>
            <a:t>Hörcentral</a:t>
          </a:r>
          <a:br>
            <a:rPr lang="sv-SE" sz="700" b="0" kern="1200">
              <a:latin typeface="Arial" pitchFamily="34" charset="0"/>
              <a:cs typeface="Arial" pitchFamily="34" charset="0"/>
            </a:rPr>
          </a:br>
          <a:r>
            <a:rPr lang="sv-SE" sz="700" b="0" kern="1200">
              <a:latin typeface="Arial" pitchFamily="34" charset="0"/>
              <a:cs typeface="Arial" pitchFamily="34" charset="0"/>
            </a:rPr>
            <a:t>Ludvika</a:t>
          </a:r>
        </a:p>
      </dsp:txBody>
      <dsp:txXfrm>
        <a:off x="6002687" y="3762670"/>
        <a:ext cx="682214" cy="414859"/>
      </dsp:txXfrm>
    </dsp:sp>
    <dsp:sp modelId="{6E50B81B-43F2-4C0D-94C7-B781A611AA39}">
      <dsp:nvSpPr>
        <dsp:cNvPr id="0" name=""/>
        <dsp:cNvSpPr/>
      </dsp:nvSpPr>
      <dsp:spPr>
        <a:xfrm>
          <a:off x="6007556" y="3312020"/>
          <a:ext cx="682229" cy="399044"/>
        </a:xfrm>
        <a:prstGeom prst="rect">
          <a:avLst/>
        </a:prstGeom>
        <a:gradFill rotWithShape="0">
          <a:gsLst>
            <a:gs pos="0">
              <a:schemeClr val="accent5">
                <a:alpha val="3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0" kern="1200">
              <a:latin typeface="Arial" pitchFamily="34" charset="0"/>
              <a:cs typeface="Arial" pitchFamily="34" charset="0"/>
            </a:rPr>
            <a:t>Hörcentral</a:t>
          </a:r>
          <a:br>
            <a:rPr lang="sv-SE" sz="700" b="0" kern="1200">
              <a:latin typeface="Arial" pitchFamily="34" charset="0"/>
              <a:cs typeface="Arial" pitchFamily="34" charset="0"/>
            </a:rPr>
          </a:br>
          <a:r>
            <a:rPr lang="sv-SE" sz="700" b="0" kern="1200">
              <a:latin typeface="Arial" pitchFamily="34" charset="0"/>
              <a:cs typeface="Arial" pitchFamily="34" charset="0"/>
            </a:rPr>
            <a:t>Borlänge</a:t>
          </a:r>
        </a:p>
      </dsp:txBody>
      <dsp:txXfrm>
        <a:off x="6007556" y="3312020"/>
        <a:ext cx="682229" cy="399044"/>
      </dsp:txXfrm>
    </dsp:sp>
    <dsp:sp modelId="{7C02A7D1-AF1C-4EAB-A5E8-A878E41C9CF4}">
      <dsp:nvSpPr>
        <dsp:cNvPr id="0" name=""/>
        <dsp:cNvSpPr/>
      </dsp:nvSpPr>
      <dsp:spPr>
        <a:xfrm>
          <a:off x="6711390" y="2743378"/>
          <a:ext cx="872824" cy="514859"/>
        </a:xfrm>
        <a:prstGeom prst="rect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1" kern="1200">
              <a:latin typeface="Arial" pitchFamily="34" charset="0"/>
              <a:cs typeface="Arial" pitchFamily="34" charset="0"/>
            </a:rPr>
            <a:t>Hörcentral Falun Teknisk hörselvård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0" kern="1200">
              <a:latin typeface="Arial" pitchFamily="34" charset="0"/>
              <a:cs typeface="Arial" pitchFamily="34" charset="0"/>
            </a:rPr>
            <a:t>Falun</a:t>
          </a:r>
        </a:p>
      </dsp:txBody>
      <dsp:txXfrm>
        <a:off x="6711390" y="2743378"/>
        <a:ext cx="872824" cy="514859"/>
      </dsp:txXfrm>
    </dsp:sp>
    <dsp:sp modelId="{C4F14ACF-635B-4C34-9302-584D6C4F7D73}">
      <dsp:nvSpPr>
        <dsp:cNvPr id="0" name=""/>
        <dsp:cNvSpPr/>
      </dsp:nvSpPr>
      <dsp:spPr>
        <a:xfrm>
          <a:off x="6865611" y="3312166"/>
          <a:ext cx="749550" cy="441545"/>
        </a:xfrm>
        <a:prstGeom prst="rect">
          <a:avLst/>
        </a:prstGeom>
        <a:gradFill rotWithShape="0">
          <a:gsLst>
            <a:gs pos="0">
              <a:schemeClr val="accent5">
                <a:alpha val="3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0" kern="1200">
              <a:latin typeface="Arial" pitchFamily="34" charset="0"/>
              <a:cs typeface="Arial" pitchFamily="34" charset="0"/>
            </a:rPr>
            <a:t>Teknisk hörselvård Ambulerande Mora </a:t>
          </a:r>
        </a:p>
      </dsp:txBody>
      <dsp:txXfrm>
        <a:off x="6865611" y="3312166"/>
        <a:ext cx="749550" cy="441545"/>
      </dsp:txXfrm>
    </dsp:sp>
    <dsp:sp modelId="{71BBB248-F98C-4DD1-B951-522FC9DDD756}">
      <dsp:nvSpPr>
        <dsp:cNvPr id="0" name=""/>
        <dsp:cNvSpPr/>
      </dsp:nvSpPr>
      <dsp:spPr>
        <a:xfrm>
          <a:off x="7661193" y="2736269"/>
          <a:ext cx="782607" cy="446290"/>
        </a:xfrm>
        <a:prstGeom prst="rect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1" kern="1200">
              <a:latin typeface="Arial" pitchFamily="34" charset="0"/>
              <a:cs typeface="Arial" pitchFamily="34" charset="0"/>
            </a:rPr>
            <a:t>Pedagogiska hörselvård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0" kern="1200">
              <a:latin typeface="Arial" pitchFamily="34" charset="0"/>
              <a:cs typeface="Arial" pitchFamily="34" charset="0"/>
            </a:rPr>
            <a:t>Falun</a:t>
          </a:r>
        </a:p>
      </dsp:txBody>
      <dsp:txXfrm>
        <a:off x="7661193" y="2736269"/>
        <a:ext cx="782607" cy="446290"/>
      </dsp:txXfrm>
    </dsp:sp>
    <dsp:sp modelId="{BB465799-F79C-442D-8B74-1C9CCDFF9A09}">
      <dsp:nvSpPr>
        <dsp:cNvPr id="0" name=""/>
        <dsp:cNvSpPr/>
      </dsp:nvSpPr>
      <dsp:spPr>
        <a:xfrm>
          <a:off x="7790748" y="3241145"/>
          <a:ext cx="693437" cy="376496"/>
        </a:xfrm>
        <a:prstGeom prst="rect">
          <a:avLst/>
        </a:prstGeom>
        <a:gradFill rotWithShape="0">
          <a:gsLst>
            <a:gs pos="0">
              <a:schemeClr val="accent5">
                <a:alpha val="3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0" kern="1200">
              <a:latin typeface="Arial" pitchFamily="34" charset="0"/>
              <a:cs typeface="Arial" pitchFamily="34" charset="0"/>
            </a:rPr>
            <a:t>Ambulerande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0" kern="1200">
              <a:latin typeface="Arial" pitchFamily="34" charset="0"/>
              <a:cs typeface="Arial" pitchFamily="34" charset="0"/>
            </a:rPr>
            <a:t>Mora</a:t>
          </a:r>
        </a:p>
      </dsp:txBody>
      <dsp:txXfrm>
        <a:off x="7790748" y="3241145"/>
        <a:ext cx="693437" cy="376496"/>
      </dsp:txXfrm>
    </dsp:sp>
    <dsp:sp modelId="{7FD81182-58CD-4D2B-9A3B-25B6BDA551E7}">
      <dsp:nvSpPr>
        <dsp:cNvPr id="0" name=""/>
        <dsp:cNvSpPr/>
      </dsp:nvSpPr>
      <dsp:spPr>
        <a:xfrm>
          <a:off x="8507473" y="2729088"/>
          <a:ext cx="770148" cy="446794"/>
        </a:xfrm>
        <a:prstGeom prst="rect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1" kern="1200">
              <a:latin typeface="Arial" pitchFamily="34" charset="0"/>
              <a:cs typeface="Arial" pitchFamily="34" charset="0"/>
            </a:rPr>
            <a:t>Syncentral</a:t>
          </a:r>
          <a:br>
            <a:rPr lang="sv-SE" sz="700" b="1" kern="1200">
              <a:latin typeface="Arial" pitchFamily="34" charset="0"/>
              <a:cs typeface="Arial" pitchFamily="34" charset="0"/>
            </a:rPr>
          </a:br>
          <a:r>
            <a:rPr lang="sv-SE" sz="700" b="0" kern="1200">
              <a:latin typeface="Arial" pitchFamily="34" charset="0"/>
              <a:cs typeface="Arial" pitchFamily="34" charset="0"/>
            </a:rPr>
            <a:t>Falun</a:t>
          </a:r>
        </a:p>
      </dsp:txBody>
      <dsp:txXfrm>
        <a:off x="8507473" y="2729088"/>
        <a:ext cx="770148" cy="446794"/>
      </dsp:txXfrm>
    </dsp:sp>
    <dsp:sp modelId="{2B649AD4-422A-4433-9BAA-1E1C7F15B740}">
      <dsp:nvSpPr>
        <dsp:cNvPr id="0" name=""/>
        <dsp:cNvSpPr/>
      </dsp:nvSpPr>
      <dsp:spPr>
        <a:xfrm>
          <a:off x="8629957" y="3258802"/>
          <a:ext cx="700891" cy="335711"/>
        </a:xfrm>
        <a:prstGeom prst="rect">
          <a:avLst/>
        </a:prstGeom>
        <a:gradFill rotWithShape="0">
          <a:gsLst>
            <a:gs pos="0">
              <a:schemeClr val="accent5">
                <a:alpha val="3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kern="1200">
              <a:latin typeface="Arial" pitchFamily="34" charset="0"/>
              <a:cs typeface="Arial" pitchFamily="34" charset="0"/>
            </a:rPr>
            <a:t>Ambulerande</a:t>
          </a:r>
          <a:br>
            <a:rPr lang="sv-SE" sz="700" kern="1200">
              <a:latin typeface="Arial" pitchFamily="34" charset="0"/>
              <a:cs typeface="Arial" pitchFamily="34" charset="0"/>
            </a:rPr>
          </a:br>
          <a:r>
            <a:rPr lang="sv-SE" sz="700" kern="1200">
              <a:latin typeface="Arial" pitchFamily="34" charset="0"/>
              <a:cs typeface="Arial" pitchFamily="34" charset="0"/>
            </a:rPr>
            <a:t>Avesta</a:t>
          </a:r>
        </a:p>
      </dsp:txBody>
      <dsp:txXfrm>
        <a:off x="8629957" y="3258802"/>
        <a:ext cx="700891" cy="335711"/>
      </dsp:txXfrm>
    </dsp:sp>
    <dsp:sp modelId="{47967BE5-7814-4669-89F9-44B1501DE4AA}">
      <dsp:nvSpPr>
        <dsp:cNvPr id="0" name=""/>
        <dsp:cNvSpPr/>
      </dsp:nvSpPr>
      <dsp:spPr>
        <a:xfrm>
          <a:off x="8635496" y="3649465"/>
          <a:ext cx="700891" cy="335711"/>
        </a:xfrm>
        <a:prstGeom prst="rect">
          <a:avLst/>
        </a:prstGeom>
        <a:gradFill rotWithShape="0">
          <a:gsLst>
            <a:gs pos="0">
              <a:schemeClr val="accent5">
                <a:alpha val="3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kern="1200">
              <a:latin typeface="Arial" pitchFamily="34" charset="0"/>
              <a:cs typeface="Arial" pitchFamily="34" charset="0"/>
            </a:rPr>
            <a:t>Ambulerande</a:t>
          </a:r>
          <a:br>
            <a:rPr lang="sv-SE" sz="700" kern="1200">
              <a:latin typeface="Arial" pitchFamily="34" charset="0"/>
              <a:cs typeface="Arial" pitchFamily="34" charset="0"/>
            </a:rPr>
          </a:br>
          <a:r>
            <a:rPr lang="sv-SE" sz="700" kern="1200">
              <a:latin typeface="Arial" pitchFamily="34" charset="0"/>
              <a:cs typeface="Arial" pitchFamily="34" charset="0"/>
            </a:rPr>
            <a:t>Ludvika</a:t>
          </a:r>
        </a:p>
      </dsp:txBody>
      <dsp:txXfrm>
        <a:off x="8635496" y="3649465"/>
        <a:ext cx="700891" cy="335711"/>
      </dsp:txXfrm>
    </dsp:sp>
    <dsp:sp modelId="{3EAB59D8-423E-4FB4-B973-344133C07D0A}">
      <dsp:nvSpPr>
        <dsp:cNvPr id="0" name=""/>
        <dsp:cNvSpPr/>
      </dsp:nvSpPr>
      <dsp:spPr>
        <a:xfrm>
          <a:off x="8635808" y="4080956"/>
          <a:ext cx="700891" cy="335711"/>
        </a:xfrm>
        <a:prstGeom prst="rect">
          <a:avLst/>
        </a:prstGeom>
        <a:gradFill rotWithShape="0">
          <a:gsLst>
            <a:gs pos="0">
              <a:schemeClr val="accent5">
                <a:alpha val="3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kern="1200">
              <a:latin typeface="Arial" pitchFamily="34" charset="0"/>
              <a:cs typeface="Arial" pitchFamily="34" charset="0"/>
            </a:rPr>
            <a:t>Ambulerande</a:t>
          </a:r>
          <a:br>
            <a:rPr lang="sv-SE" sz="700" kern="1200">
              <a:latin typeface="Arial" pitchFamily="34" charset="0"/>
              <a:cs typeface="Arial" pitchFamily="34" charset="0"/>
            </a:rPr>
          </a:br>
          <a:r>
            <a:rPr lang="sv-SE" sz="700" kern="1200">
              <a:latin typeface="Arial" pitchFamily="34" charset="0"/>
              <a:cs typeface="Arial" pitchFamily="34" charset="0"/>
            </a:rPr>
            <a:t>Malung</a:t>
          </a:r>
        </a:p>
      </dsp:txBody>
      <dsp:txXfrm>
        <a:off x="8635808" y="4080956"/>
        <a:ext cx="700891" cy="335711"/>
      </dsp:txXfrm>
    </dsp:sp>
    <dsp:sp modelId="{D06EBD71-107F-4496-955A-57F0B64F9C22}">
      <dsp:nvSpPr>
        <dsp:cNvPr id="0" name=""/>
        <dsp:cNvSpPr/>
      </dsp:nvSpPr>
      <dsp:spPr>
        <a:xfrm>
          <a:off x="8640349" y="4502063"/>
          <a:ext cx="700891" cy="335711"/>
        </a:xfrm>
        <a:prstGeom prst="rect">
          <a:avLst/>
        </a:prstGeom>
        <a:gradFill rotWithShape="0">
          <a:gsLst>
            <a:gs pos="0">
              <a:schemeClr val="accent5">
                <a:alpha val="3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kern="1200">
              <a:latin typeface="Arial" pitchFamily="34" charset="0"/>
              <a:cs typeface="Arial" pitchFamily="34" charset="0"/>
            </a:rPr>
            <a:t>Ambulerande</a:t>
          </a:r>
          <a:br>
            <a:rPr lang="sv-SE" sz="700" kern="1200">
              <a:latin typeface="Arial" pitchFamily="34" charset="0"/>
              <a:cs typeface="Arial" pitchFamily="34" charset="0"/>
            </a:rPr>
          </a:br>
          <a:r>
            <a:rPr lang="sv-SE" sz="700" kern="1200">
              <a:latin typeface="Arial" pitchFamily="34" charset="0"/>
              <a:cs typeface="Arial" pitchFamily="34" charset="0"/>
            </a:rPr>
            <a:t>Mora</a:t>
          </a:r>
        </a:p>
      </dsp:txBody>
      <dsp:txXfrm>
        <a:off x="8640349" y="4502063"/>
        <a:ext cx="700891" cy="335711"/>
      </dsp:txXfrm>
    </dsp:sp>
    <dsp:sp modelId="{A79D6728-6AB4-41C1-A436-7F928DF2A8F2}">
      <dsp:nvSpPr>
        <dsp:cNvPr id="0" name=""/>
        <dsp:cNvSpPr/>
      </dsp:nvSpPr>
      <dsp:spPr>
        <a:xfrm>
          <a:off x="9330485" y="2728778"/>
          <a:ext cx="795040" cy="457453"/>
        </a:xfrm>
        <a:prstGeom prst="rect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1" kern="1200">
              <a:latin typeface="Arial" pitchFamily="34" charset="0"/>
              <a:cs typeface="Arial" pitchFamily="34" charset="0"/>
            </a:rPr>
            <a:t>Tolkcentral</a:t>
          </a:r>
          <a:r>
            <a:rPr lang="sv-SE" sz="800" b="1" kern="1200">
              <a:latin typeface="Arial" pitchFamily="34" charset="0"/>
              <a:cs typeface="Arial" pitchFamily="34" charset="0"/>
            </a:rPr>
            <a:t/>
          </a:r>
          <a:br>
            <a:rPr lang="sv-SE" sz="800" b="1" kern="1200">
              <a:latin typeface="Arial" pitchFamily="34" charset="0"/>
              <a:cs typeface="Arial" pitchFamily="34" charset="0"/>
            </a:rPr>
          </a:br>
          <a:r>
            <a:rPr lang="sv-SE" sz="700" b="0" kern="1200">
              <a:latin typeface="Arial" pitchFamily="34" charset="0"/>
              <a:cs typeface="Arial" pitchFamily="34" charset="0"/>
            </a:rPr>
            <a:t>Falun</a:t>
          </a:r>
        </a:p>
      </dsp:txBody>
      <dsp:txXfrm>
        <a:off x="9330485" y="2728778"/>
        <a:ext cx="795040" cy="457453"/>
      </dsp:txXfrm>
    </dsp:sp>
    <dsp:sp modelId="{BED14FC5-5971-4F81-961C-0DC988FC281E}">
      <dsp:nvSpPr>
        <dsp:cNvPr id="0" name=""/>
        <dsp:cNvSpPr/>
      </dsp:nvSpPr>
      <dsp:spPr>
        <a:xfrm>
          <a:off x="9448285" y="3242574"/>
          <a:ext cx="608103" cy="342770"/>
        </a:xfrm>
        <a:prstGeom prst="rect">
          <a:avLst/>
        </a:prstGeom>
        <a:gradFill rotWithShape="0">
          <a:gsLst>
            <a:gs pos="0">
              <a:schemeClr val="accent5">
                <a:alpha val="3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kern="1200">
              <a:latin typeface="Arial" pitchFamily="34" charset="0"/>
              <a:cs typeface="Arial" pitchFamily="34" charset="0"/>
            </a:rPr>
            <a:t>Egna</a:t>
          </a:r>
          <a:br>
            <a:rPr lang="sv-SE" sz="700" kern="1200">
              <a:latin typeface="Arial" pitchFamily="34" charset="0"/>
              <a:cs typeface="Arial" pitchFamily="34" charset="0"/>
            </a:rPr>
          </a:br>
          <a:r>
            <a:rPr lang="sv-SE" sz="700" kern="1200">
              <a:latin typeface="Arial" pitchFamily="34" charset="0"/>
              <a:cs typeface="Arial" pitchFamily="34" charset="0"/>
            </a:rPr>
            <a:t>tolkar</a:t>
          </a:r>
        </a:p>
      </dsp:txBody>
      <dsp:txXfrm>
        <a:off x="9448285" y="3242574"/>
        <a:ext cx="608103" cy="342770"/>
      </dsp:txXfrm>
    </dsp:sp>
    <dsp:sp modelId="{D36E05AA-A32B-47E4-9F92-CA961794EE41}">
      <dsp:nvSpPr>
        <dsp:cNvPr id="0" name=""/>
        <dsp:cNvSpPr/>
      </dsp:nvSpPr>
      <dsp:spPr>
        <a:xfrm>
          <a:off x="9467467" y="3645623"/>
          <a:ext cx="580888" cy="393334"/>
        </a:xfrm>
        <a:prstGeom prst="rect">
          <a:avLst/>
        </a:prstGeom>
        <a:gradFill rotWithShape="0">
          <a:gsLst>
            <a:gs pos="0">
              <a:srgbClr val="FFFF00"/>
            </a:gs>
            <a:gs pos="35000">
              <a:schemeClr val="accent5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kern="1200">
              <a:latin typeface="Arial" pitchFamily="34" charset="0"/>
              <a:cs typeface="Arial" pitchFamily="34" charset="0"/>
            </a:rPr>
            <a:t>Andra</a:t>
          </a:r>
          <a:br>
            <a:rPr lang="sv-SE" sz="700" kern="1200">
              <a:latin typeface="Arial" pitchFamily="34" charset="0"/>
              <a:cs typeface="Arial" pitchFamily="34" charset="0"/>
            </a:rPr>
          </a:br>
          <a:r>
            <a:rPr lang="sv-SE" sz="700" kern="1200">
              <a:latin typeface="Arial" pitchFamily="34" charset="0"/>
              <a:cs typeface="Arial" pitchFamily="34" charset="0"/>
            </a:rPr>
            <a:t>landsting</a:t>
          </a:r>
        </a:p>
      </dsp:txBody>
      <dsp:txXfrm>
        <a:off x="9467467" y="3645623"/>
        <a:ext cx="580888" cy="393334"/>
      </dsp:txXfrm>
    </dsp:sp>
    <dsp:sp modelId="{E7322B49-A754-448B-8993-402539CE5476}">
      <dsp:nvSpPr>
        <dsp:cNvPr id="0" name=""/>
        <dsp:cNvSpPr/>
      </dsp:nvSpPr>
      <dsp:spPr>
        <a:xfrm>
          <a:off x="9470838" y="4102943"/>
          <a:ext cx="580888" cy="393334"/>
        </a:xfrm>
        <a:prstGeom prst="rect">
          <a:avLst/>
        </a:prstGeom>
        <a:gradFill rotWithShape="0">
          <a:gsLst>
            <a:gs pos="0">
              <a:srgbClr val="FFFF00"/>
            </a:gs>
            <a:gs pos="35000">
              <a:schemeClr val="accent5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kern="1200">
              <a:latin typeface="Arial" pitchFamily="34" charset="0"/>
              <a:cs typeface="Arial" pitchFamily="34" charset="0"/>
            </a:rPr>
            <a:t>Arvodes-</a:t>
          </a:r>
          <a:br>
            <a:rPr lang="sv-SE" sz="700" kern="1200">
              <a:latin typeface="Arial" pitchFamily="34" charset="0"/>
              <a:cs typeface="Arial" pitchFamily="34" charset="0"/>
            </a:rPr>
          </a:br>
          <a:r>
            <a:rPr lang="sv-SE" sz="700" kern="1200">
              <a:latin typeface="Arial" pitchFamily="34" charset="0"/>
              <a:cs typeface="Arial" pitchFamily="34" charset="0"/>
            </a:rPr>
            <a:t>tolkar</a:t>
          </a:r>
        </a:p>
      </dsp:txBody>
      <dsp:txXfrm>
        <a:off x="9470838" y="4102943"/>
        <a:ext cx="580888" cy="393334"/>
      </dsp:txXfrm>
    </dsp:sp>
    <dsp:sp modelId="{FF5F9A9F-BEB0-4739-B6ED-AD0C5BF61445}">
      <dsp:nvSpPr>
        <dsp:cNvPr id="0" name=""/>
        <dsp:cNvSpPr/>
      </dsp:nvSpPr>
      <dsp:spPr>
        <a:xfrm>
          <a:off x="9477723" y="4571335"/>
          <a:ext cx="580888" cy="393334"/>
        </a:xfrm>
        <a:prstGeom prst="rect">
          <a:avLst/>
        </a:prstGeom>
        <a:gradFill rotWithShape="0">
          <a:gsLst>
            <a:gs pos="0">
              <a:srgbClr val="FFFF00"/>
            </a:gs>
            <a:gs pos="35000">
              <a:schemeClr val="accent5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kern="1200">
              <a:latin typeface="Arial" pitchFamily="34" charset="0"/>
              <a:cs typeface="Arial" pitchFamily="34" charset="0"/>
            </a:rPr>
            <a:t>Tolkbolag</a:t>
          </a:r>
        </a:p>
      </dsp:txBody>
      <dsp:txXfrm>
        <a:off x="9477723" y="4571335"/>
        <a:ext cx="580888" cy="393334"/>
      </dsp:txXfrm>
    </dsp:sp>
    <dsp:sp modelId="{F76942E5-74E2-458C-B913-EB0F64C59EFE}">
      <dsp:nvSpPr>
        <dsp:cNvPr id="0" name=""/>
        <dsp:cNvSpPr/>
      </dsp:nvSpPr>
      <dsp:spPr>
        <a:xfrm>
          <a:off x="10209201" y="2718350"/>
          <a:ext cx="883352" cy="446290"/>
        </a:xfrm>
        <a:prstGeom prst="rect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1" kern="1200">
              <a:latin typeface="Arial" pitchFamily="34" charset="0"/>
              <a:cs typeface="Arial" pitchFamily="34" charset="0"/>
            </a:rPr>
            <a:t>Entreprenad</a:t>
          </a:r>
          <a:r>
            <a:rPr lang="sv-SE" sz="800" b="1" kern="1200">
              <a:latin typeface="Arial" pitchFamily="34" charset="0"/>
              <a:cs typeface="Arial" pitchFamily="34" charset="0"/>
            </a:rPr>
            <a:t/>
          </a:r>
          <a:br>
            <a:rPr lang="sv-SE" sz="800" b="1" kern="1200">
              <a:latin typeface="Arial" pitchFamily="34" charset="0"/>
              <a:cs typeface="Arial" pitchFamily="34" charset="0"/>
            </a:rPr>
          </a:br>
          <a:endParaRPr lang="sv-SE" sz="700" b="0" kern="1200">
            <a:latin typeface="Arial" pitchFamily="34" charset="0"/>
            <a:cs typeface="Arial" pitchFamily="34" charset="0"/>
          </a:endParaRPr>
        </a:p>
      </dsp:txBody>
      <dsp:txXfrm>
        <a:off x="10209201" y="2718350"/>
        <a:ext cx="883352" cy="446290"/>
      </dsp:txXfrm>
    </dsp:sp>
    <dsp:sp modelId="{8E3B8A67-2DB1-4235-801D-D681D747621F}">
      <dsp:nvSpPr>
        <dsp:cNvPr id="0" name=""/>
        <dsp:cNvSpPr/>
      </dsp:nvSpPr>
      <dsp:spPr>
        <a:xfrm>
          <a:off x="10342205" y="3210765"/>
          <a:ext cx="704807" cy="376496"/>
        </a:xfrm>
        <a:prstGeom prst="rect">
          <a:avLst/>
        </a:prstGeom>
        <a:gradFill rotWithShape="0">
          <a:gsLst>
            <a:gs pos="0">
              <a:schemeClr val="accent5">
                <a:alpha val="3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0" kern="1200">
              <a:latin typeface="Arial" pitchFamily="34" charset="0"/>
              <a:cs typeface="Arial" pitchFamily="34" charset="0"/>
            </a:rPr>
            <a:t>Hårersättning</a:t>
          </a:r>
        </a:p>
      </dsp:txBody>
      <dsp:txXfrm>
        <a:off x="10342205" y="3210765"/>
        <a:ext cx="704807" cy="376496"/>
      </dsp:txXfrm>
    </dsp:sp>
    <dsp:sp modelId="{30B5DEBE-422B-4581-929C-107B7AC67063}">
      <dsp:nvSpPr>
        <dsp:cNvPr id="0" name=""/>
        <dsp:cNvSpPr/>
      </dsp:nvSpPr>
      <dsp:spPr>
        <a:xfrm>
          <a:off x="10363781" y="3598669"/>
          <a:ext cx="655613" cy="376496"/>
        </a:xfrm>
        <a:prstGeom prst="rect">
          <a:avLst/>
        </a:prstGeom>
        <a:gradFill rotWithShape="0">
          <a:gsLst>
            <a:gs pos="0">
              <a:schemeClr val="accent5">
                <a:alpha val="3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3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0" kern="1200">
              <a:latin typeface="Arial" pitchFamily="34" charset="0"/>
              <a:cs typeface="Arial" pitchFamily="34" charset="0"/>
            </a:rPr>
            <a:t>Ortoped</a:t>
          </a:r>
          <a:br>
            <a:rPr lang="sv-SE" sz="700" b="0" kern="1200">
              <a:latin typeface="Arial" pitchFamily="34" charset="0"/>
              <a:cs typeface="Arial" pitchFamily="34" charset="0"/>
            </a:rPr>
          </a:br>
          <a:r>
            <a:rPr lang="sv-SE" sz="700" b="0" kern="1200">
              <a:latin typeface="Arial" pitchFamily="34" charset="0"/>
              <a:cs typeface="Arial" pitchFamily="34" charset="0"/>
            </a:rPr>
            <a:t>tekn</a:t>
          </a:r>
          <a:br>
            <a:rPr lang="sv-SE" sz="700" b="0" kern="1200">
              <a:latin typeface="Arial" pitchFamily="34" charset="0"/>
              <a:cs typeface="Arial" pitchFamily="34" charset="0"/>
            </a:rPr>
          </a:br>
          <a:r>
            <a:rPr lang="sv-SE" sz="700" b="0" kern="1200">
              <a:latin typeface="Arial" pitchFamily="34" charset="0"/>
              <a:cs typeface="Arial" pitchFamily="34" charset="0"/>
            </a:rPr>
            <a:t>verksamhet</a:t>
          </a:r>
        </a:p>
      </dsp:txBody>
      <dsp:txXfrm>
        <a:off x="10363781" y="3598669"/>
        <a:ext cx="655613" cy="376496"/>
      </dsp:txXfrm>
    </dsp:sp>
    <dsp:sp modelId="{D5A0A4B9-69C0-48FA-86C7-F85EAF5C39AF}">
      <dsp:nvSpPr>
        <dsp:cNvPr id="0" name=""/>
        <dsp:cNvSpPr/>
      </dsp:nvSpPr>
      <dsp:spPr>
        <a:xfrm>
          <a:off x="10395617" y="4056332"/>
          <a:ext cx="654575" cy="353961"/>
        </a:xfrm>
        <a:prstGeom prst="rect">
          <a:avLst/>
        </a:prstGeom>
        <a:gradFill rotWithShape="0">
          <a:gsLst>
            <a:gs pos="0">
              <a:srgbClr val="FFFF00"/>
            </a:gs>
            <a:gs pos="35000">
              <a:schemeClr val="accent5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0" kern="1200">
              <a:latin typeface="Arial" pitchFamily="34" charset="0"/>
              <a:cs typeface="Arial" pitchFamily="34" charset="0"/>
            </a:rPr>
            <a:t>Aktiv Ortopedtekn</a:t>
          </a:r>
          <a:br>
            <a:rPr lang="sv-SE" sz="700" b="0" kern="1200">
              <a:latin typeface="Arial" pitchFamily="34" charset="0"/>
              <a:cs typeface="Arial" pitchFamily="34" charset="0"/>
            </a:rPr>
          </a:br>
          <a:r>
            <a:rPr lang="sv-SE" sz="700" b="0" kern="1200">
              <a:latin typeface="Arial" pitchFamily="34" charset="0"/>
              <a:cs typeface="Arial" pitchFamily="34" charset="0"/>
            </a:rPr>
            <a:t>Falun</a:t>
          </a:r>
        </a:p>
      </dsp:txBody>
      <dsp:txXfrm>
        <a:off x="10395617" y="4056332"/>
        <a:ext cx="654575" cy="353961"/>
      </dsp:txXfrm>
    </dsp:sp>
    <dsp:sp modelId="{CEDC792C-7FC1-4AD6-97A4-E601A03AA68E}">
      <dsp:nvSpPr>
        <dsp:cNvPr id="0" name=""/>
        <dsp:cNvSpPr/>
      </dsp:nvSpPr>
      <dsp:spPr>
        <a:xfrm>
          <a:off x="10496158" y="4442611"/>
          <a:ext cx="466953" cy="376496"/>
        </a:xfrm>
        <a:prstGeom prst="rect">
          <a:avLst/>
        </a:prstGeom>
        <a:gradFill rotWithShape="0">
          <a:gsLst>
            <a:gs pos="0">
              <a:srgbClr val="FFFF00"/>
            </a:gs>
            <a:gs pos="35000">
              <a:schemeClr val="accent5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0" kern="1200">
              <a:latin typeface="Arial" pitchFamily="34" charset="0"/>
              <a:cs typeface="Arial" pitchFamily="34" charset="0"/>
            </a:rPr>
            <a:t>Filial</a:t>
          </a:r>
          <a:br>
            <a:rPr lang="sv-SE" sz="700" b="0" kern="1200">
              <a:latin typeface="Arial" pitchFamily="34" charset="0"/>
              <a:cs typeface="Arial" pitchFamily="34" charset="0"/>
            </a:rPr>
          </a:br>
          <a:r>
            <a:rPr lang="sv-SE" sz="700" b="0" kern="1200">
              <a:latin typeface="Arial" pitchFamily="34" charset="0"/>
              <a:cs typeface="Arial" pitchFamily="34" charset="0"/>
            </a:rPr>
            <a:t>Avesta</a:t>
          </a:r>
        </a:p>
      </dsp:txBody>
      <dsp:txXfrm>
        <a:off x="10496158" y="4442611"/>
        <a:ext cx="466953" cy="376496"/>
      </dsp:txXfrm>
    </dsp:sp>
    <dsp:sp modelId="{54ACBA3E-58D2-4228-9493-871D28D7E4B2}">
      <dsp:nvSpPr>
        <dsp:cNvPr id="0" name=""/>
        <dsp:cNvSpPr/>
      </dsp:nvSpPr>
      <dsp:spPr>
        <a:xfrm>
          <a:off x="10504967" y="4864181"/>
          <a:ext cx="465643" cy="376496"/>
        </a:xfrm>
        <a:prstGeom prst="rect">
          <a:avLst/>
        </a:prstGeom>
        <a:gradFill rotWithShape="0">
          <a:gsLst>
            <a:gs pos="0">
              <a:srgbClr val="FFFF00"/>
            </a:gs>
            <a:gs pos="35000">
              <a:schemeClr val="accent5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0" kern="1200">
              <a:latin typeface="Arial" pitchFamily="34" charset="0"/>
              <a:cs typeface="Arial" pitchFamily="34" charset="0"/>
            </a:rPr>
            <a:t>Filial</a:t>
          </a:r>
          <a:br>
            <a:rPr lang="sv-SE" sz="700" b="0" kern="1200">
              <a:latin typeface="Arial" pitchFamily="34" charset="0"/>
              <a:cs typeface="Arial" pitchFamily="34" charset="0"/>
            </a:rPr>
          </a:br>
          <a:r>
            <a:rPr lang="sv-SE" sz="700" b="0" kern="1200">
              <a:latin typeface="Arial" pitchFamily="34" charset="0"/>
              <a:cs typeface="Arial" pitchFamily="34" charset="0"/>
            </a:rPr>
            <a:t>Ludvika</a:t>
          </a:r>
        </a:p>
      </dsp:txBody>
      <dsp:txXfrm>
        <a:off x="10504967" y="4864181"/>
        <a:ext cx="465643" cy="376496"/>
      </dsp:txXfrm>
    </dsp:sp>
    <dsp:sp modelId="{634B9648-1415-4BC0-B9E1-F063229982A4}">
      <dsp:nvSpPr>
        <dsp:cNvPr id="0" name=""/>
        <dsp:cNvSpPr/>
      </dsp:nvSpPr>
      <dsp:spPr>
        <a:xfrm>
          <a:off x="10506535" y="5311202"/>
          <a:ext cx="481826" cy="376496"/>
        </a:xfrm>
        <a:prstGeom prst="rect">
          <a:avLst/>
        </a:prstGeom>
        <a:gradFill rotWithShape="0">
          <a:gsLst>
            <a:gs pos="0">
              <a:srgbClr val="FFFF00"/>
            </a:gs>
            <a:gs pos="35000">
              <a:schemeClr val="accent5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0" kern="1200">
              <a:latin typeface="Arial" pitchFamily="34" charset="0"/>
              <a:cs typeface="Arial" pitchFamily="34" charset="0"/>
            </a:rPr>
            <a:t>Filial</a:t>
          </a:r>
          <a:br>
            <a:rPr lang="sv-SE" sz="700" b="0" kern="1200">
              <a:latin typeface="Arial" pitchFamily="34" charset="0"/>
              <a:cs typeface="Arial" pitchFamily="34" charset="0"/>
            </a:rPr>
          </a:br>
          <a:r>
            <a:rPr lang="sv-SE" sz="700" b="0" kern="1200">
              <a:latin typeface="Arial" pitchFamily="34" charset="0"/>
              <a:cs typeface="Arial" pitchFamily="34" charset="0"/>
            </a:rPr>
            <a:t>Mora</a:t>
          </a:r>
        </a:p>
      </dsp:txBody>
      <dsp:txXfrm>
        <a:off x="10506535" y="5311202"/>
        <a:ext cx="481826" cy="376496"/>
      </dsp:txXfrm>
    </dsp:sp>
    <dsp:sp modelId="{4A148025-C0E7-41D7-ACEF-2BD7112C7901}">
      <dsp:nvSpPr>
        <dsp:cNvPr id="0" name=""/>
        <dsp:cNvSpPr/>
      </dsp:nvSpPr>
      <dsp:spPr>
        <a:xfrm>
          <a:off x="5471952" y="1258423"/>
          <a:ext cx="935278" cy="407632"/>
        </a:xfrm>
        <a:prstGeom prst="rect">
          <a:avLst/>
        </a:prstGeom>
        <a:noFill/>
        <a:ln>
          <a:solidFill>
            <a:srgbClr val="00B0F0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00" b="1" kern="1200">
              <a:latin typeface="Arial" pitchFamily="34" charset="0"/>
              <a:cs typeface="Arial" pitchFamily="34" charset="0"/>
            </a:rPr>
            <a:t>Ledning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00" b="1" kern="1200">
              <a:latin typeface="Arial" pitchFamily="34" charset="0"/>
              <a:cs typeface="Arial" pitchFamily="34" charset="0"/>
            </a:rPr>
            <a:t>och stab</a:t>
          </a:r>
        </a:p>
      </dsp:txBody>
      <dsp:txXfrm>
        <a:off x="5471952" y="1258423"/>
        <a:ext cx="935278" cy="407632"/>
      </dsp:txXfrm>
    </dsp:sp>
    <dsp:sp modelId="{7487ECF1-5622-46CB-83E3-5BB2BCC7A71D}">
      <dsp:nvSpPr>
        <dsp:cNvPr id="0" name=""/>
        <dsp:cNvSpPr/>
      </dsp:nvSpPr>
      <dsp:spPr>
        <a:xfrm>
          <a:off x="5088176" y="3977426"/>
          <a:ext cx="462175" cy="334988"/>
        </a:xfrm>
        <a:prstGeom prst="rect">
          <a:avLst/>
        </a:prstGeom>
        <a:gradFill rotWithShape="0">
          <a:gsLst>
            <a:gs pos="0">
              <a:srgbClr val="FFFF00"/>
            </a:gs>
            <a:gs pos="35000">
              <a:schemeClr val="accent5">
                <a:alpha val="3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alpha val="3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0" kern="1200">
              <a:latin typeface="Arial" pitchFamily="34" charset="0"/>
              <a:cs typeface="Arial" pitchFamily="34" charset="0"/>
            </a:rPr>
            <a:t>Onemed</a:t>
          </a:r>
        </a:p>
      </dsp:txBody>
      <dsp:txXfrm>
        <a:off x="5088176" y="3977426"/>
        <a:ext cx="462175" cy="334988"/>
      </dsp:txXfrm>
    </dsp:sp>
    <dsp:sp modelId="{255E4786-136B-4C58-8D7A-ACDFD5AB02F1}">
      <dsp:nvSpPr>
        <dsp:cNvPr id="0" name=""/>
        <dsp:cNvSpPr/>
      </dsp:nvSpPr>
      <dsp:spPr>
        <a:xfrm>
          <a:off x="5001441" y="3512430"/>
          <a:ext cx="607196" cy="376496"/>
        </a:xfrm>
        <a:prstGeom prst="rect">
          <a:avLst/>
        </a:prstGeom>
        <a:gradFill rotWithShape="0">
          <a:gsLst>
            <a:gs pos="0">
              <a:schemeClr val="accent5">
                <a:alpha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900" b="0" kern="1200">
              <a:latin typeface="Arial" pitchFamily="34" charset="0"/>
              <a:cs typeface="Arial" pitchFamily="34" charset="0"/>
            </a:rPr>
            <a:t>Inkontinens</a:t>
          </a:r>
        </a:p>
      </dsp:txBody>
      <dsp:txXfrm>
        <a:off x="5001441" y="3512430"/>
        <a:ext cx="607196" cy="376496"/>
      </dsp:txXfrm>
    </dsp:sp>
    <dsp:sp modelId="{C4989261-E611-499C-B19E-7B014AD762EF}">
      <dsp:nvSpPr>
        <dsp:cNvPr id="0" name=""/>
        <dsp:cNvSpPr/>
      </dsp:nvSpPr>
      <dsp:spPr>
        <a:xfrm>
          <a:off x="6626684" y="1253358"/>
          <a:ext cx="935278" cy="407632"/>
        </a:xfrm>
        <a:prstGeom prst="rect">
          <a:avLst/>
        </a:prstGeom>
        <a:noFill/>
        <a:ln>
          <a:solidFill>
            <a:srgbClr val="00B0F0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00" b="1" kern="1200">
              <a:latin typeface="Arial" pitchFamily="34" charset="0"/>
              <a:cs typeface="Arial" pitchFamily="34" charset="0"/>
            </a:rPr>
            <a:t>Butik- och visninsmiljö</a:t>
          </a:r>
        </a:p>
      </dsp:txBody>
      <dsp:txXfrm>
        <a:off x="6626684" y="1253358"/>
        <a:ext cx="935278" cy="4076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4FAB66-0C5B-4052-B551-14EA99A8EB49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CBE28A-B124-4143-A2A1-6D7A603EC5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419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33D500-1297-4EDE-B9F8-A261B42E5E1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500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9D6B8B-994C-404E-BCAA-5A2002A13CDA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292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FC5DA319-72F1-4F70-9BE7-0CBB4F12E5D2}" type="datetime1">
              <a:rPr lang="sv-SE" smtClean="0"/>
              <a:t>2022-10-12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9377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36EF070-D4A1-4BBC-95E2-C540A084EC01}" type="datetime1">
              <a:rPr lang="sv-SE" smtClean="0"/>
              <a:t>2022-10-12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411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775DD86-983D-4097-A028-87EAC6BF841B}" type="datetime1">
              <a:rPr lang="sv-SE" smtClean="0"/>
              <a:t>2022-10-12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920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1684484-201B-44CD-9746-00FED4EFCD5B}" type="datetime1">
              <a:rPr lang="sv-SE" smtClean="0"/>
              <a:t>2022-10-12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62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3C59008-A271-48C6-B77D-A5EBCC61C08A}" type="datetime1">
              <a:rPr lang="sv-SE" smtClean="0"/>
              <a:t>2022-10-12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5531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0905C11-AE40-4DD3-B577-1575C80BAAED}" type="datetime1">
              <a:rPr lang="sv-SE" smtClean="0"/>
              <a:t>2022-10-12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3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4152674-6AB9-4668-8AED-4226128661A6}" type="datetime1">
              <a:rPr lang="sv-SE" smtClean="0"/>
              <a:t>2022-10-12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841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401B1E7-2B4C-4E93-9B83-9D444BAB3785}" type="datetime1">
              <a:rPr lang="sv-SE" smtClean="0"/>
              <a:t>2022-10-12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139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037B5D3-587F-424B-B03D-31C4263C7226}" type="datetime1">
              <a:rPr lang="sv-SE" smtClean="0"/>
              <a:t>2022-10-12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741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F4FD-A897-495D-BDCD-BC1A3ECAF875}" type="datetime1">
              <a:rPr lang="sv-SE" smtClean="0"/>
              <a:t>2022-10-12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432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Dalarnas Hjälpmedelscenter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5" name="Bildobjekt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882" y="410701"/>
            <a:ext cx="2134235" cy="6273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332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81200" y="493243"/>
            <a:ext cx="8229600" cy="1325562"/>
          </a:xfrm>
        </p:spPr>
        <p:txBody>
          <a:bodyPr>
            <a:normAutofit/>
          </a:bodyPr>
          <a:lstStyle/>
          <a:p>
            <a:r>
              <a:rPr lang="sv-SE" dirty="0">
                <a:cs typeface="Arial" panose="020B0604020202020204" pitchFamily="34" charset="0"/>
              </a:rPr>
              <a:t> </a:t>
            </a:r>
            <a:r>
              <a:rPr lang="sv-SE" dirty="0" smtClean="0">
                <a:cs typeface="Arial" panose="020B0604020202020204" pitchFamily="34" charset="0"/>
              </a:rPr>
              <a:t>   		   </a:t>
            </a:r>
            <a:r>
              <a:rPr lang="sv-SE" b="1" dirty="0" smtClean="0">
                <a:solidFill>
                  <a:schemeClr val="tx1"/>
                </a:solidFill>
                <a:cs typeface="Arial" panose="020B0604020202020204" pitchFamily="34" charset="0"/>
              </a:rPr>
              <a:t>Region Dalarna</a:t>
            </a:r>
            <a:r>
              <a:rPr lang="sv-SE" dirty="0">
                <a:cs typeface="Arial" panose="020B0604020202020204" pitchFamily="34" charset="0"/>
              </a:rPr>
              <a:t/>
            </a:r>
            <a:br>
              <a:rPr lang="sv-SE" dirty="0">
                <a:cs typeface="Arial" panose="020B0604020202020204" pitchFamily="34" charset="0"/>
              </a:rPr>
            </a:br>
            <a:r>
              <a:rPr lang="sv-SE" sz="2800" dirty="0"/>
              <a:t>          </a:t>
            </a:r>
            <a:endParaRPr lang="sv-SE" sz="4900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Ellips 4"/>
          <p:cNvSpPr/>
          <p:nvPr/>
        </p:nvSpPr>
        <p:spPr>
          <a:xfrm>
            <a:off x="3863752" y="4215973"/>
            <a:ext cx="2816396" cy="137504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Hörsel och Syn Region Dalarna</a:t>
            </a:r>
          </a:p>
        </p:txBody>
      </p:sp>
      <p:sp>
        <p:nvSpPr>
          <p:cNvPr id="9" name="Ellips 8"/>
          <p:cNvSpPr/>
          <p:nvPr/>
        </p:nvSpPr>
        <p:spPr>
          <a:xfrm>
            <a:off x="6063398" y="4236461"/>
            <a:ext cx="2736303" cy="137326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Hjälpmedel Dalarna</a:t>
            </a:r>
          </a:p>
        </p:txBody>
      </p:sp>
      <p:pic>
        <p:nvPicPr>
          <p:cNvPr id="12" name="Platshållare för innehåll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7470" y="1460067"/>
            <a:ext cx="4608512" cy="4539544"/>
          </a:xfrm>
          <a:noFill/>
        </p:spPr>
      </p:pic>
      <p:sp>
        <p:nvSpPr>
          <p:cNvPr id="13" name="textruta 12"/>
          <p:cNvSpPr txBox="1"/>
          <p:nvPr/>
        </p:nvSpPr>
        <p:spPr>
          <a:xfrm>
            <a:off x="4493259" y="2957604"/>
            <a:ext cx="43091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Dalarnas Hjälpmedelscenter</a:t>
            </a: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382" y="438007"/>
            <a:ext cx="1124161" cy="1124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46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Organisation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6EF070-D4A1-4BBC-95E2-C540A084EC01}" type="datetime1">
              <a:rPr kumimoji="0" lang="sv-SE" sz="105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2022-10-12</a:t>
            </a:fld>
            <a:endParaRPr kumimoji="0" lang="sv-SE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0DDE8C-17E0-4539-9C15-C1E9D231907F}" type="slidenum">
              <a:rPr kumimoji="0" lang="sv-SE" sz="105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sv-SE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/>
          </p:nvPr>
        </p:nvGraphicFramePr>
        <p:xfrm>
          <a:off x="411163" y="640080"/>
          <a:ext cx="11369675" cy="57162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14334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184</Words>
  <Application>Microsoft Office PowerPoint</Application>
  <PresentationFormat>Bredbild</PresentationFormat>
  <Paragraphs>82</Paragraphs>
  <Slides>3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6" baseType="lpstr">
      <vt:lpstr>Arial</vt:lpstr>
      <vt:lpstr>Calibri</vt:lpstr>
      <vt:lpstr>VCdag</vt:lpstr>
      <vt:lpstr>Dalarnas Hjälpmedelscenter</vt:lpstr>
      <vt:lpstr>         Region Dalarna           </vt:lpstr>
      <vt:lpstr>Organisation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Dalarnas Hjälpmedelscenter</dc:title>
  <dc:creator>Nielsen Linus /Hjälpmedel Dalarna /Borlänge</dc:creator>
  <cp:lastModifiedBy>Rosin Mats Olof Rune /Central förvaltning Hälso- och sjukvårdsenhet /Falun</cp:lastModifiedBy>
  <cp:revision>1</cp:revision>
  <cp:lastPrinted>2022-10-12T10:01:29Z</cp:lastPrinted>
  <dcterms:created xsi:type="dcterms:W3CDTF">2019-05-29T10:23:34Z</dcterms:created>
  <dcterms:modified xsi:type="dcterms:W3CDTF">2022-10-12T10:02:16Z</dcterms:modified>
</cp:coreProperties>
</file>